
<file path=[Content_Types].xml><?xml version="1.0" encoding="utf-8"?>
<Types xmlns="http://schemas.openxmlformats.org/package/2006/content-types">
  <Default Extension="48" ContentType="image/jpeg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00" r:id="rId4"/>
  </p:sldMasterIdLst>
  <p:notesMasterIdLst>
    <p:notesMasterId r:id="rId62"/>
  </p:notesMasterIdLst>
  <p:handoutMasterIdLst>
    <p:handoutMasterId r:id="rId63"/>
  </p:handoutMasterIdLst>
  <p:sldIdLst>
    <p:sldId id="277" r:id="rId5"/>
    <p:sldId id="278" r:id="rId6"/>
    <p:sldId id="279" r:id="rId7"/>
    <p:sldId id="280" r:id="rId8"/>
    <p:sldId id="281" r:id="rId9"/>
    <p:sldId id="282" r:id="rId10"/>
    <p:sldId id="283" r:id="rId11"/>
    <p:sldId id="284" r:id="rId12"/>
    <p:sldId id="285" r:id="rId13"/>
    <p:sldId id="286" r:id="rId14"/>
    <p:sldId id="287" r:id="rId15"/>
    <p:sldId id="288" r:id="rId16"/>
    <p:sldId id="289" r:id="rId17"/>
    <p:sldId id="290" r:id="rId18"/>
    <p:sldId id="292" r:id="rId19"/>
    <p:sldId id="294" r:id="rId20"/>
    <p:sldId id="372" r:id="rId21"/>
    <p:sldId id="393" r:id="rId22"/>
    <p:sldId id="394" r:id="rId23"/>
    <p:sldId id="371" r:id="rId24"/>
    <p:sldId id="295" r:id="rId25"/>
    <p:sldId id="327" r:id="rId26"/>
    <p:sldId id="328" r:id="rId27"/>
    <p:sldId id="329" r:id="rId28"/>
    <p:sldId id="330" r:id="rId29"/>
    <p:sldId id="332" r:id="rId30"/>
    <p:sldId id="387" r:id="rId31"/>
    <p:sldId id="390" r:id="rId32"/>
    <p:sldId id="377" r:id="rId33"/>
    <p:sldId id="378" r:id="rId34"/>
    <p:sldId id="334" r:id="rId35"/>
    <p:sldId id="335" r:id="rId36"/>
    <p:sldId id="339" r:id="rId37"/>
    <p:sldId id="340" r:id="rId38"/>
    <p:sldId id="341" r:id="rId39"/>
    <p:sldId id="342" r:id="rId40"/>
    <p:sldId id="344" r:id="rId41"/>
    <p:sldId id="388" r:id="rId42"/>
    <p:sldId id="391" r:id="rId43"/>
    <p:sldId id="381" r:id="rId44"/>
    <p:sldId id="382" r:id="rId45"/>
    <p:sldId id="346" r:id="rId46"/>
    <p:sldId id="347" r:id="rId47"/>
    <p:sldId id="351" r:id="rId48"/>
    <p:sldId id="352" r:id="rId49"/>
    <p:sldId id="353" r:id="rId50"/>
    <p:sldId id="354" r:id="rId51"/>
    <p:sldId id="356" r:id="rId52"/>
    <p:sldId id="389" r:id="rId53"/>
    <p:sldId id="392" r:id="rId54"/>
    <p:sldId id="385" r:id="rId55"/>
    <p:sldId id="386" r:id="rId56"/>
    <p:sldId id="358" r:id="rId57"/>
    <p:sldId id="359" r:id="rId58"/>
    <p:sldId id="304" r:id="rId59"/>
    <p:sldId id="306" r:id="rId60"/>
    <p:sldId id="370" r:id="rId6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BC3C5"/>
    <a:srgbClr val="CCFF99"/>
    <a:srgbClr val="99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256" autoAdjust="0"/>
    <p:restoredTop sz="94660"/>
  </p:normalViewPr>
  <p:slideViewPr>
    <p:cSldViewPr>
      <p:cViewPr varScale="1">
        <p:scale>
          <a:sx n="72" d="100"/>
          <a:sy n="72" d="100"/>
        </p:scale>
        <p:origin x="648" y="6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9" d="100"/>
          <a:sy n="69" d="100"/>
        </p:scale>
        <p:origin x="2568" y="3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theme" Target="theme/theme1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9BE5E54-9D26-4597-892B-0BC2EF118496}" type="doc">
      <dgm:prSet loTypeId="urn:microsoft.com/office/officeart/2005/8/layout/default" loCatId="list" qsTypeId="urn:microsoft.com/office/officeart/2005/8/quickstyle/simple1" qsCatId="simple" csTypeId="urn:microsoft.com/office/officeart/2005/8/colors/accent3_1" csCatId="accent3" phldr="1"/>
      <dgm:spPr/>
      <dgm:t>
        <a:bodyPr/>
        <a:lstStyle/>
        <a:p>
          <a:endParaRPr lang="en-US"/>
        </a:p>
      </dgm:t>
    </dgm:pt>
    <dgm:pt modelId="{56AEA8DA-80B8-4790-A09A-07A610A16FBA}">
      <dgm:prSet phldrT="[Text]" custT="1"/>
      <dgm:spPr/>
      <dgm:t>
        <a:bodyPr/>
        <a:lstStyle/>
        <a:p>
          <a:pPr>
            <a:buFont typeface="Wingdings" panose="05000000000000000000" pitchFamily="2" charset="2"/>
            <a:buChar char="§"/>
          </a:pPr>
          <a:r>
            <a:rPr lang="en-US" sz="2400" dirty="0"/>
            <a:t>Audio analyzing</a:t>
          </a:r>
        </a:p>
        <a:p>
          <a:pPr>
            <a:buFont typeface="Wingdings" panose="05000000000000000000" pitchFamily="2" charset="2"/>
            <a:buChar char="§"/>
          </a:pPr>
          <a:r>
            <a:rPr lang="en-US" sz="2800" b="1" dirty="0"/>
            <a:t>PRONUNCIATION &amp; VOCABULARY ERRORS</a:t>
          </a:r>
          <a:endParaRPr lang="en-US" sz="2800" dirty="0"/>
        </a:p>
      </dgm:t>
    </dgm:pt>
    <dgm:pt modelId="{605F1C79-F8E3-429E-AA02-1A897AD85110}" type="parTrans" cxnId="{1641AF8D-5767-4CC9-86B5-0AA3958EF6D9}">
      <dgm:prSet/>
      <dgm:spPr/>
      <dgm:t>
        <a:bodyPr/>
        <a:lstStyle/>
        <a:p>
          <a:endParaRPr lang="en-US"/>
        </a:p>
      </dgm:t>
    </dgm:pt>
    <dgm:pt modelId="{7C03B1E1-51B8-4783-B1E6-6135E01CBC38}" type="sibTrans" cxnId="{1641AF8D-5767-4CC9-86B5-0AA3958EF6D9}">
      <dgm:prSet/>
      <dgm:spPr/>
      <dgm:t>
        <a:bodyPr/>
        <a:lstStyle/>
        <a:p>
          <a:endParaRPr lang="en-US"/>
        </a:p>
      </dgm:t>
    </dgm:pt>
    <dgm:pt modelId="{3E331594-A53E-4CA9-9E17-6617A79B6D51}">
      <dgm:prSet phldrT="[Text]" custT="1"/>
      <dgm:spPr/>
      <dgm:t>
        <a:bodyPr/>
        <a:lstStyle/>
        <a:p>
          <a:pPr>
            <a:buFont typeface="Wingdings" panose="05000000000000000000" pitchFamily="2" charset="2"/>
            <a:buChar char="§"/>
          </a:pPr>
          <a:r>
            <a:rPr lang="en-US" sz="2400" dirty="0"/>
            <a:t>Audio analyzing</a:t>
          </a:r>
        </a:p>
        <a:p>
          <a:pPr>
            <a:buFont typeface="Wingdings" panose="05000000000000000000" pitchFamily="2" charset="2"/>
            <a:buChar char="§"/>
          </a:pPr>
          <a:r>
            <a:rPr lang="en-US" sz="2800" b="1" dirty="0"/>
            <a:t>MIS MATCH &amp; MATCH OF TOPIC TONE</a:t>
          </a:r>
          <a:endParaRPr lang="en-US" sz="2800" dirty="0"/>
        </a:p>
      </dgm:t>
    </dgm:pt>
    <dgm:pt modelId="{18FC78CD-C7B6-4749-8A8E-85CCFCDD54FD}" type="parTrans" cxnId="{05A741D3-10A4-4485-8C2C-CEEEC5B16896}">
      <dgm:prSet/>
      <dgm:spPr/>
      <dgm:t>
        <a:bodyPr/>
        <a:lstStyle/>
        <a:p>
          <a:endParaRPr lang="en-US"/>
        </a:p>
      </dgm:t>
    </dgm:pt>
    <dgm:pt modelId="{802B3970-6274-436C-807E-3D80FD8A93A8}" type="sibTrans" cxnId="{05A741D3-10A4-4485-8C2C-CEEEC5B16896}">
      <dgm:prSet/>
      <dgm:spPr/>
      <dgm:t>
        <a:bodyPr/>
        <a:lstStyle/>
        <a:p>
          <a:endParaRPr lang="en-US"/>
        </a:p>
      </dgm:t>
    </dgm:pt>
    <dgm:pt modelId="{B7F36421-0E96-4A4D-8CFE-AAE4F7EF20D3}">
      <dgm:prSet phldrT="[Text]" custT="1"/>
      <dgm:spPr/>
      <dgm:t>
        <a:bodyPr/>
        <a:lstStyle/>
        <a:p>
          <a:pPr>
            <a:buFont typeface="Wingdings" panose="05000000000000000000" pitchFamily="2" charset="2"/>
            <a:buChar char="§"/>
          </a:pPr>
          <a:r>
            <a:rPr lang="en-US" sz="2400" dirty="0"/>
            <a:t>Video analyzing</a:t>
          </a:r>
        </a:p>
        <a:p>
          <a:pPr>
            <a:buFont typeface="Wingdings" panose="05000000000000000000" pitchFamily="2" charset="2"/>
            <a:buChar char="§"/>
          </a:pPr>
          <a:r>
            <a:rPr lang="en-US" sz="2800" b="1" dirty="0"/>
            <a:t>EMOTION DETECTION</a:t>
          </a:r>
          <a:endParaRPr lang="en-US" sz="2800" dirty="0"/>
        </a:p>
      </dgm:t>
    </dgm:pt>
    <dgm:pt modelId="{32521D6F-588F-44B3-A7FA-29F97650AA48}" type="parTrans" cxnId="{F074E556-0BAF-48B9-8A98-9E30BFB066C7}">
      <dgm:prSet/>
      <dgm:spPr/>
      <dgm:t>
        <a:bodyPr/>
        <a:lstStyle/>
        <a:p>
          <a:endParaRPr lang="en-US"/>
        </a:p>
      </dgm:t>
    </dgm:pt>
    <dgm:pt modelId="{2B9BF336-A3C6-457F-9902-D17A176B5959}" type="sibTrans" cxnId="{F074E556-0BAF-48B9-8A98-9E30BFB066C7}">
      <dgm:prSet/>
      <dgm:spPr/>
      <dgm:t>
        <a:bodyPr/>
        <a:lstStyle/>
        <a:p>
          <a:endParaRPr lang="en-US"/>
        </a:p>
      </dgm:t>
    </dgm:pt>
    <dgm:pt modelId="{40475D32-486A-4CCA-AA91-163B74DA8AF3}">
      <dgm:prSet phldrT="[Text]" custT="1"/>
      <dgm:spPr/>
      <dgm:t>
        <a:bodyPr/>
        <a:lstStyle/>
        <a:p>
          <a:pPr>
            <a:buFont typeface="Wingdings" panose="05000000000000000000" pitchFamily="2" charset="2"/>
            <a:buChar char="§"/>
          </a:pPr>
          <a:r>
            <a:rPr lang="en-US" sz="2400" dirty="0"/>
            <a:t>Content analyzing</a:t>
          </a:r>
        </a:p>
        <a:p>
          <a:pPr>
            <a:buFont typeface="Wingdings" panose="05000000000000000000" pitchFamily="2" charset="2"/>
            <a:buChar char="§"/>
          </a:pPr>
          <a:r>
            <a:rPr lang="en-US" sz="2800" b="1" dirty="0"/>
            <a:t>SLIDE QUALITY</a:t>
          </a:r>
          <a:endParaRPr lang="en-US" sz="2800" dirty="0"/>
        </a:p>
      </dgm:t>
    </dgm:pt>
    <dgm:pt modelId="{72209DAB-A53D-44F0-840D-F60DDA1C6891}" type="parTrans" cxnId="{17AA637E-F986-4287-9AA7-7D8114C921FE}">
      <dgm:prSet/>
      <dgm:spPr/>
      <dgm:t>
        <a:bodyPr/>
        <a:lstStyle/>
        <a:p>
          <a:endParaRPr lang="en-US"/>
        </a:p>
      </dgm:t>
    </dgm:pt>
    <dgm:pt modelId="{BAED62E2-4A3E-4D3A-8E00-344AAC6E5A50}" type="sibTrans" cxnId="{17AA637E-F986-4287-9AA7-7D8114C921FE}">
      <dgm:prSet/>
      <dgm:spPr/>
      <dgm:t>
        <a:bodyPr/>
        <a:lstStyle/>
        <a:p>
          <a:endParaRPr lang="en-US"/>
        </a:p>
      </dgm:t>
    </dgm:pt>
    <dgm:pt modelId="{2756DA29-0750-4D3C-92DB-D9AA6DF5A0D5}" type="pres">
      <dgm:prSet presAssocID="{39BE5E54-9D26-4597-892B-0BC2EF118496}" presName="diagram" presStyleCnt="0">
        <dgm:presLayoutVars>
          <dgm:dir/>
          <dgm:resizeHandles val="exact"/>
        </dgm:presLayoutVars>
      </dgm:prSet>
      <dgm:spPr/>
    </dgm:pt>
    <dgm:pt modelId="{31D24DDB-747B-4365-A5DF-0EE5C357AF4E}" type="pres">
      <dgm:prSet presAssocID="{56AEA8DA-80B8-4790-A09A-07A610A16FBA}" presName="node" presStyleLbl="node1" presStyleIdx="0" presStyleCnt="4">
        <dgm:presLayoutVars>
          <dgm:bulletEnabled val="1"/>
        </dgm:presLayoutVars>
      </dgm:prSet>
      <dgm:spPr>
        <a:prstGeom prst="roundRect">
          <a:avLst/>
        </a:prstGeom>
      </dgm:spPr>
    </dgm:pt>
    <dgm:pt modelId="{8371C965-E91A-4281-9565-E540CEE825FA}" type="pres">
      <dgm:prSet presAssocID="{7C03B1E1-51B8-4783-B1E6-6135E01CBC38}" presName="sibTrans" presStyleCnt="0"/>
      <dgm:spPr/>
    </dgm:pt>
    <dgm:pt modelId="{9B605B75-6703-4A47-A644-93A4D9B35D85}" type="pres">
      <dgm:prSet presAssocID="{3E331594-A53E-4CA9-9E17-6617A79B6D51}" presName="node" presStyleLbl="node1" presStyleIdx="1" presStyleCnt="4" custLinFactNeighborX="-62" custLinFactNeighborY="-8">
        <dgm:presLayoutVars>
          <dgm:bulletEnabled val="1"/>
        </dgm:presLayoutVars>
      </dgm:prSet>
      <dgm:spPr>
        <a:prstGeom prst="roundRect">
          <a:avLst/>
        </a:prstGeom>
      </dgm:spPr>
    </dgm:pt>
    <dgm:pt modelId="{E45F1D2A-DEE7-4B87-8CCB-6695FEAC7702}" type="pres">
      <dgm:prSet presAssocID="{802B3970-6274-436C-807E-3D80FD8A93A8}" presName="sibTrans" presStyleCnt="0"/>
      <dgm:spPr/>
    </dgm:pt>
    <dgm:pt modelId="{9CE47343-2A66-4AC9-BD8A-981F207ADDE7}" type="pres">
      <dgm:prSet presAssocID="{B7F36421-0E96-4A4D-8CFE-AAE4F7EF20D3}" presName="node" presStyleLbl="node1" presStyleIdx="2" presStyleCnt="4">
        <dgm:presLayoutVars>
          <dgm:bulletEnabled val="1"/>
        </dgm:presLayoutVars>
      </dgm:prSet>
      <dgm:spPr>
        <a:prstGeom prst="roundRect">
          <a:avLst/>
        </a:prstGeom>
      </dgm:spPr>
    </dgm:pt>
    <dgm:pt modelId="{7342DA33-18D7-4468-AEC0-E4620D709E5F}" type="pres">
      <dgm:prSet presAssocID="{2B9BF336-A3C6-457F-9902-D17A176B5959}" presName="sibTrans" presStyleCnt="0"/>
      <dgm:spPr/>
    </dgm:pt>
    <dgm:pt modelId="{BFC8C67C-D9B8-4FB8-BA5D-DB906A568A53}" type="pres">
      <dgm:prSet presAssocID="{40475D32-486A-4CCA-AA91-163B74DA8AF3}" presName="node" presStyleLbl="node1" presStyleIdx="3" presStyleCnt="4">
        <dgm:presLayoutVars>
          <dgm:bulletEnabled val="1"/>
        </dgm:presLayoutVars>
      </dgm:prSet>
      <dgm:spPr>
        <a:prstGeom prst="roundRect">
          <a:avLst/>
        </a:prstGeom>
      </dgm:spPr>
    </dgm:pt>
  </dgm:ptLst>
  <dgm:cxnLst>
    <dgm:cxn modelId="{044E922A-D53B-4144-96A1-664F65C7D234}" type="presOf" srcId="{56AEA8DA-80B8-4790-A09A-07A610A16FBA}" destId="{31D24DDB-747B-4365-A5DF-0EE5C357AF4E}" srcOrd="0" destOrd="0" presId="urn:microsoft.com/office/officeart/2005/8/layout/default"/>
    <dgm:cxn modelId="{D50EB741-A70D-43B0-9D91-8BF2472A7DF5}" type="presOf" srcId="{39BE5E54-9D26-4597-892B-0BC2EF118496}" destId="{2756DA29-0750-4D3C-92DB-D9AA6DF5A0D5}" srcOrd="0" destOrd="0" presId="urn:microsoft.com/office/officeart/2005/8/layout/default"/>
    <dgm:cxn modelId="{7FBD786C-F0B8-4E08-B536-4AF628153018}" type="presOf" srcId="{B7F36421-0E96-4A4D-8CFE-AAE4F7EF20D3}" destId="{9CE47343-2A66-4AC9-BD8A-981F207ADDE7}" srcOrd="0" destOrd="0" presId="urn:microsoft.com/office/officeart/2005/8/layout/default"/>
    <dgm:cxn modelId="{B485C74F-B7E2-4899-8D51-4FD18EF8F292}" type="presOf" srcId="{40475D32-486A-4CCA-AA91-163B74DA8AF3}" destId="{BFC8C67C-D9B8-4FB8-BA5D-DB906A568A53}" srcOrd="0" destOrd="0" presId="urn:microsoft.com/office/officeart/2005/8/layout/default"/>
    <dgm:cxn modelId="{F074E556-0BAF-48B9-8A98-9E30BFB066C7}" srcId="{39BE5E54-9D26-4597-892B-0BC2EF118496}" destId="{B7F36421-0E96-4A4D-8CFE-AAE4F7EF20D3}" srcOrd="2" destOrd="0" parTransId="{32521D6F-588F-44B3-A7FA-29F97650AA48}" sibTransId="{2B9BF336-A3C6-457F-9902-D17A176B5959}"/>
    <dgm:cxn modelId="{17AA637E-F986-4287-9AA7-7D8114C921FE}" srcId="{39BE5E54-9D26-4597-892B-0BC2EF118496}" destId="{40475D32-486A-4CCA-AA91-163B74DA8AF3}" srcOrd="3" destOrd="0" parTransId="{72209DAB-A53D-44F0-840D-F60DDA1C6891}" sibTransId="{BAED62E2-4A3E-4D3A-8E00-344AAC6E5A50}"/>
    <dgm:cxn modelId="{1641AF8D-5767-4CC9-86B5-0AA3958EF6D9}" srcId="{39BE5E54-9D26-4597-892B-0BC2EF118496}" destId="{56AEA8DA-80B8-4790-A09A-07A610A16FBA}" srcOrd="0" destOrd="0" parTransId="{605F1C79-F8E3-429E-AA02-1A897AD85110}" sibTransId="{7C03B1E1-51B8-4783-B1E6-6135E01CBC38}"/>
    <dgm:cxn modelId="{CE0E99AF-96D0-49B8-B785-D68C2ACA2053}" type="presOf" srcId="{3E331594-A53E-4CA9-9E17-6617A79B6D51}" destId="{9B605B75-6703-4A47-A644-93A4D9B35D85}" srcOrd="0" destOrd="0" presId="urn:microsoft.com/office/officeart/2005/8/layout/default"/>
    <dgm:cxn modelId="{05A741D3-10A4-4485-8C2C-CEEEC5B16896}" srcId="{39BE5E54-9D26-4597-892B-0BC2EF118496}" destId="{3E331594-A53E-4CA9-9E17-6617A79B6D51}" srcOrd="1" destOrd="0" parTransId="{18FC78CD-C7B6-4749-8A8E-85CCFCDD54FD}" sibTransId="{802B3970-6274-436C-807E-3D80FD8A93A8}"/>
    <dgm:cxn modelId="{D9B6E45A-DCE6-40C4-84FD-86D8FEBDDD3C}" type="presParOf" srcId="{2756DA29-0750-4D3C-92DB-D9AA6DF5A0D5}" destId="{31D24DDB-747B-4365-A5DF-0EE5C357AF4E}" srcOrd="0" destOrd="0" presId="urn:microsoft.com/office/officeart/2005/8/layout/default"/>
    <dgm:cxn modelId="{B8176368-10E8-4DFF-83E9-BAB16AE58176}" type="presParOf" srcId="{2756DA29-0750-4D3C-92DB-D9AA6DF5A0D5}" destId="{8371C965-E91A-4281-9565-E540CEE825FA}" srcOrd="1" destOrd="0" presId="urn:microsoft.com/office/officeart/2005/8/layout/default"/>
    <dgm:cxn modelId="{05647AA7-3956-4590-8455-C85DB8D33FE4}" type="presParOf" srcId="{2756DA29-0750-4D3C-92DB-D9AA6DF5A0D5}" destId="{9B605B75-6703-4A47-A644-93A4D9B35D85}" srcOrd="2" destOrd="0" presId="urn:microsoft.com/office/officeart/2005/8/layout/default"/>
    <dgm:cxn modelId="{E582A4E3-D798-4B4C-B260-0185CDF5497A}" type="presParOf" srcId="{2756DA29-0750-4D3C-92DB-D9AA6DF5A0D5}" destId="{E45F1D2A-DEE7-4B87-8CCB-6695FEAC7702}" srcOrd="3" destOrd="0" presId="urn:microsoft.com/office/officeart/2005/8/layout/default"/>
    <dgm:cxn modelId="{9483FABD-7022-4117-88C7-D3DC6AE79B6A}" type="presParOf" srcId="{2756DA29-0750-4D3C-92DB-D9AA6DF5A0D5}" destId="{9CE47343-2A66-4AC9-BD8A-981F207ADDE7}" srcOrd="4" destOrd="0" presId="urn:microsoft.com/office/officeart/2005/8/layout/default"/>
    <dgm:cxn modelId="{48CDA04B-F9D3-4F9C-A4EB-EFA988A675E8}" type="presParOf" srcId="{2756DA29-0750-4D3C-92DB-D9AA6DF5A0D5}" destId="{7342DA33-18D7-4468-AEC0-E4620D709E5F}" srcOrd="5" destOrd="0" presId="urn:microsoft.com/office/officeart/2005/8/layout/default"/>
    <dgm:cxn modelId="{A1FAF540-4AC0-43C9-AFEB-CA6ABA9B7A02}" type="presParOf" srcId="{2756DA29-0750-4D3C-92DB-D9AA6DF5A0D5}" destId="{BFC8C67C-D9B8-4FB8-BA5D-DB906A568A53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DC052B3-AF2D-4DC3-8562-466FB70476ED}" type="doc">
      <dgm:prSet loTypeId="urn:microsoft.com/office/officeart/2011/layout/CircleProcess" loCatId="process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46CE16CE-BC24-417B-8975-FE5536A1C480}">
      <dgm:prSet phldrT="[Text]"/>
      <dgm:spPr>
        <a:ln>
          <a:solidFill>
            <a:schemeClr val="bg1"/>
          </a:solidFill>
        </a:ln>
      </dgm:spPr>
      <dgm:t>
        <a:bodyPr/>
        <a:lstStyle/>
        <a:p>
          <a:pPr>
            <a:buFont typeface="Wingdings" panose="05000000000000000000" pitchFamily="2" charset="2"/>
            <a:buNone/>
          </a:pPr>
          <a:r>
            <a:rPr lang="en-US" dirty="0">
              <a:effectLst/>
            </a:rPr>
            <a:t>Upload the video, audio and slides</a:t>
          </a:r>
          <a:endParaRPr lang="en-US" dirty="0"/>
        </a:p>
      </dgm:t>
    </dgm:pt>
    <dgm:pt modelId="{D8DAA431-2E1B-4264-8275-1AAF468A84D3}" type="parTrans" cxnId="{899DB005-107F-4EAA-9105-598CED93C811}">
      <dgm:prSet/>
      <dgm:spPr/>
      <dgm:t>
        <a:bodyPr/>
        <a:lstStyle/>
        <a:p>
          <a:endParaRPr lang="en-US"/>
        </a:p>
      </dgm:t>
    </dgm:pt>
    <dgm:pt modelId="{1D898FDC-FF66-45AC-A3EC-040E227E7FFB}" type="sibTrans" cxnId="{899DB005-107F-4EAA-9105-598CED93C811}">
      <dgm:prSet/>
      <dgm:spPr/>
      <dgm:t>
        <a:bodyPr/>
        <a:lstStyle/>
        <a:p>
          <a:endParaRPr lang="en-US"/>
        </a:p>
      </dgm:t>
    </dgm:pt>
    <dgm:pt modelId="{2898E108-AB3E-4613-B8AB-382EAF4FED99}">
      <dgm:prSet phldrT="[Text]"/>
      <dgm:spPr>
        <a:solidFill>
          <a:schemeClr val="bg1">
            <a:alpha val="90000"/>
          </a:schemeClr>
        </a:solidFill>
        <a:ln>
          <a:solidFill>
            <a:schemeClr val="bg1"/>
          </a:solidFill>
        </a:ln>
      </dgm:spPr>
      <dgm:t>
        <a:bodyPr/>
        <a:lstStyle/>
        <a:p>
          <a:r>
            <a:rPr lang="en-US" dirty="0">
              <a:effectLst/>
            </a:rPr>
            <a:t>Extract features</a:t>
          </a:r>
          <a:endParaRPr lang="en-US" dirty="0"/>
        </a:p>
      </dgm:t>
    </dgm:pt>
    <dgm:pt modelId="{DC0ABF21-8D19-41A4-8C16-5F0699116350}" type="parTrans" cxnId="{6B21305C-6C33-4EBC-ABB3-627A6DE06904}">
      <dgm:prSet/>
      <dgm:spPr/>
      <dgm:t>
        <a:bodyPr/>
        <a:lstStyle/>
        <a:p>
          <a:endParaRPr lang="en-US"/>
        </a:p>
      </dgm:t>
    </dgm:pt>
    <dgm:pt modelId="{A35CEA4A-0FAF-4A1A-AFF5-7E1DBA0477D5}" type="sibTrans" cxnId="{6B21305C-6C33-4EBC-ABB3-627A6DE06904}">
      <dgm:prSet/>
      <dgm:spPr/>
      <dgm:t>
        <a:bodyPr/>
        <a:lstStyle/>
        <a:p>
          <a:endParaRPr lang="en-US"/>
        </a:p>
      </dgm:t>
    </dgm:pt>
    <dgm:pt modelId="{8EB2544C-BBCF-4B21-8E05-3A35AB7EA24B}">
      <dgm:prSet phldrT="[Text]"/>
      <dgm:spPr>
        <a:solidFill>
          <a:schemeClr val="bg1">
            <a:alpha val="90000"/>
          </a:schemeClr>
        </a:solidFill>
        <a:ln>
          <a:solidFill>
            <a:schemeClr val="bg1"/>
          </a:solidFill>
        </a:ln>
      </dgm:spPr>
      <dgm:t>
        <a:bodyPr/>
        <a:lstStyle/>
        <a:p>
          <a:pPr>
            <a:buFont typeface="Wingdings" panose="05000000000000000000" pitchFamily="2" charset="2"/>
            <a:buChar char="§"/>
          </a:pPr>
          <a:r>
            <a:rPr lang="en-US" dirty="0">
              <a:effectLst/>
            </a:rPr>
            <a:t>Analyze them</a:t>
          </a:r>
          <a:endParaRPr lang="en-US" dirty="0"/>
        </a:p>
      </dgm:t>
    </dgm:pt>
    <dgm:pt modelId="{00C54DCE-B3F4-4D40-8A1C-8E79AC932954}" type="parTrans" cxnId="{AA4C439D-947F-40A8-AFDB-0C5642705895}">
      <dgm:prSet/>
      <dgm:spPr/>
      <dgm:t>
        <a:bodyPr/>
        <a:lstStyle/>
        <a:p>
          <a:endParaRPr lang="en-US"/>
        </a:p>
      </dgm:t>
    </dgm:pt>
    <dgm:pt modelId="{F6575333-E32D-4175-BB14-DFD3A5327F8B}" type="sibTrans" cxnId="{AA4C439D-947F-40A8-AFDB-0C5642705895}">
      <dgm:prSet/>
      <dgm:spPr/>
      <dgm:t>
        <a:bodyPr/>
        <a:lstStyle/>
        <a:p>
          <a:endParaRPr lang="en-US"/>
        </a:p>
      </dgm:t>
    </dgm:pt>
    <dgm:pt modelId="{46B0B2FC-EC97-421C-A0AC-CBFD921BC0D6}">
      <dgm:prSet phldrT="[Text]"/>
      <dgm:spPr>
        <a:solidFill>
          <a:schemeClr val="bg1">
            <a:alpha val="90000"/>
          </a:schemeClr>
        </a:solidFill>
        <a:ln>
          <a:solidFill>
            <a:schemeClr val="bg1"/>
          </a:solidFill>
        </a:ln>
      </dgm:spPr>
      <dgm:t>
        <a:bodyPr/>
        <a:lstStyle/>
        <a:p>
          <a:pPr>
            <a:buFont typeface="Wingdings" panose="05000000000000000000" pitchFamily="2" charset="2"/>
            <a:buChar char="§"/>
          </a:pPr>
          <a:r>
            <a:rPr lang="en-US" dirty="0">
              <a:effectLst/>
            </a:rPr>
            <a:t>Provide Feedbacks</a:t>
          </a:r>
        </a:p>
      </dgm:t>
    </dgm:pt>
    <dgm:pt modelId="{733FE8DA-5A9A-4F9E-9E9C-043BDD039F0F}" type="parTrans" cxnId="{EC4878E5-0B23-4DFD-999A-C91A1673D69C}">
      <dgm:prSet/>
      <dgm:spPr/>
      <dgm:t>
        <a:bodyPr/>
        <a:lstStyle/>
        <a:p>
          <a:endParaRPr lang="en-US"/>
        </a:p>
      </dgm:t>
    </dgm:pt>
    <dgm:pt modelId="{92F3541A-45D8-47BC-A418-E2850DA4CE1D}" type="sibTrans" cxnId="{EC4878E5-0B23-4DFD-999A-C91A1673D69C}">
      <dgm:prSet/>
      <dgm:spPr/>
      <dgm:t>
        <a:bodyPr/>
        <a:lstStyle/>
        <a:p>
          <a:endParaRPr lang="en-US"/>
        </a:p>
      </dgm:t>
    </dgm:pt>
    <dgm:pt modelId="{32B88AD6-0B7C-4C82-B075-9613F4BD3109}" type="pres">
      <dgm:prSet presAssocID="{4DC052B3-AF2D-4DC3-8562-466FB70476ED}" presName="Name0" presStyleCnt="0">
        <dgm:presLayoutVars>
          <dgm:chMax val="11"/>
          <dgm:chPref val="11"/>
          <dgm:dir/>
          <dgm:resizeHandles/>
        </dgm:presLayoutVars>
      </dgm:prSet>
      <dgm:spPr/>
    </dgm:pt>
    <dgm:pt modelId="{8FE5BE04-7F55-4492-A330-9B33034D3DC1}" type="pres">
      <dgm:prSet presAssocID="{46B0B2FC-EC97-421C-A0AC-CBFD921BC0D6}" presName="Accent4" presStyleCnt="0"/>
      <dgm:spPr/>
    </dgm:pt>
    <dgm:pt modelId="{5D5D2650-92B6-4FD3-9854-51AAAD9A1621}" type="pres">
      <dgm:prSet presAssocID="{46B0B2FC-EC97-421C-A0AC-CBFD921BC0D6}" presName="Accent" presStyleLbl="node1" presStyleIdx="0" presStyleCnt="4"/>
      <dgm:spPr>
        <a:solidFill>
          <a:schemeClr val="bg1">
            <a:lumMod val="75000"/>
          </a:schemeClr>
        </a:solidFill>
      </dgm:spPr>
    </dgm:pt>
    <dgm:pt modelId="{45CF290F-E20A-4547-BCC3-5DEA215EEEB0}" type="pres">
      <dgm:prSet presAssocID="{46B0B2FC-EC97-421C-A0AC-CBFD921BC0D6}" presName="ParentBackground4" presStyleCnt="0"/>
      <dgm:spPr/>
    </dgm:pt>
    <dgm:pt modelId="{4A7B24DB-BFC1-4F1B-84EA-125C55B72B76}" type="pres">
      <dgm:prSet presAssocID="{46B0B2FC-EC97-421C-A0AC-CBFD921BC0D6}" presName="ParentBackground" presStyleLbl="fgAcc1" presStyleIdx="0" presStyleCnt="4"/>
      <dgm:spPr/>
    </dgm:pt>
    <dgm:pt modelId="{B2185B30-F79D-4CC2-BEC6-59F2A8803EEA}" type="pres">
      <dgm:prSet presAssocID="{46B0B2FC-EC97-421C-A0AC-CBFD921BC0D6}" presName="Parent4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DD89D33F-553F-483C-A538-442EC3F14D13}" type="pres">
      <dgm:prSet presAssocID="{8EB2544C-BBCF-4B21-8E05-3A35AB7EA24B}" presName="Accent3" presStyleCnt="0"/>
      <dgm:spPr/>
    </dgm:pt>
    <dgm:pt modelId="{37A4A898-4D60-427E-AEB1-A2A91EF45AFC}" type="pres">
      <dgm:prSet presAssocID="{8EB2544C-BBCF-4B21-8E05-3A35AB7EA24B}" presName="Accent" presStyleLbl="node1" presStyleIdx="1" presStyleCnt="4"/>
      <dgm:spPr>
        <a:solidFill>
          <a:schemeClr val="bg1">
            <a:lumMod val="75000"/>
          </a:schemeClr>
        </a:solidFill>
      </dgm:spPr>
    </dgm:pt>
    <dgm:pt modelId="{C5971A41-7D44-4F44-AD0F-147003D47215}" type="pres">
      <dgm:prSet presAssocID="{8EB2544C-BBCF-4B21-8E05-3A35AB7EA24B}" presName="ParentBackground3" presStyleCnt="0"/>
      <dgm:spPr/>
    </dgm:pt>
    <dgm:pt modelId="{7F9AEFDC-4DDF-4991-BD8D-0C6334B29545}" type="pres">
      <dgm:prSet presAssocID="{8EB2544C-BBCF-4B21-8E05-3A35AB7EA24B}" presName="ParentBackground" presStyleLbl="fgAcc1" presStyleIdx="1" presStyleCnt="4"/>
      <dgm:spPr/>
    </dgm:pt>
    <dgm:pt modelId="{12C499D6-1B3F-4476-99DF-8329A3BB1F21}" type="pres">
      <dgm:prSet presAssocID="{8EB2544C-BBCF-4B21-8E05-3A35AB7EA24B}" presName="Parent3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06DAA22B-776D-4D52-8306-A02C0D3E617C}" type="pres">
      <dgm:prSet presAssocID="{2898E108-AB3E-4613-B8AB-382EAF4FED99}" presName="Accent2" presStyleCnt="0"/>
      <dgm:spPr/>
    </dgm:pt>
    <dgm:pt modelId="{85F711FF-D65B-41C6-B570-27229B538B6F}" type="pres">
      <dgm:prSet presAssocID="{2898E108-AB3E-4613-B8AB-382EAF4FED99}" presName="Accent" presStyleLbl="node1" presStyleIdx="2" presStyleCnt="4"/>
      <dgm:spPr>
        <a:solidFill>
          <a:schemeClr val="bg1">
            <a:lumMod val="75000"/>
          </a:schemeClr>
        </a:solidFill>
      </dgm:spPr>
    </dgm:pt>
    <dgm:pt modelId="{9D61244A-6A64-4C08-B4D2-4ACA3FA3D0CB}" type="pres">
      <dgm:prSet presAssocID="{2898E108-AB3E-4613-B8AB-382EAF4FED99}" presName="ParentBackground2" presStyleCnt="0"/>
      <dgm:spPr/>
    </dgm:pt>
    <dgm:pt modelId="{5A0854B4-5D96-43B2-9952-A5DD27247734}" type="pres">
      <dgm:prSet presAssocID="{2898E108-AB3E-4613-B8AB-382EAF4FED99}" presName="ParentBackground" presStyleLbl="fgAcc1" presStyleIdx="2" presStyleCnt="4"/>
      <dgm:spPr/>
    </dgm:pt>
    <dgm:pt modelId="{DC09995E-8766-480B-9480-5932BB4F2835}" type="pres">
      <dgm:prSet presAssocID="{2898E108-AB3E-4613-B8AB-382EAF4FED99}" presName="Parent2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4706C574-2BFA-4EEE-A586-1BDD6C39B4E2}" type="pres">
      <dgm:prSet presAssocID="{46CE16CE-BC24-417B-8975-FE5536A1C480}" presName="Accent1" presStyleCnt="0"/>
      <dgm:spPr/>
    </dgm:pt>
    <dgm:pt modelId="{63BC6978-B1C3-478F-95B0-DA836D67466F}" type="pres">
      <dgm:prSet presAssocID="{46CE16CE-BC24-417B-8975-FE5536A1C480}" presName="Accent" presStyleLbl="node1" presStyleIdx="3" presStyleCnt="4"/>
      <dgm:spPr>
        <a:solidFill>
          <a:schemeClr val="bg1">
            <a:lumMod val="75000"/>
          </a:schemeClr>
        </a:solidFill>
        <a:ln>
          <a:solidFill>
            <a:schemeClr val="bg1"/>
          </a:solidFill>
        </a:ln>
      </dgm:spPr>
    </dgm:pt>
    <dgm:pt modelId="{29FA6A06-5D44-460F-926C-33E12268AB9A}" type="pres">
      <dgm:prSet presAssocID="{46CE16CE-BC24-417B-8975-FE5536A1C480}" presName="ParentBackground1" presStyleCnt="0"/>
      <dgm:spPr/>
    </dgm:pt>
    <dgm:pt modelId="{84B11222-0562-47E8-99CC-54BF9CAE92B5}" type="pres">
      <dgm:prSet presAssocID="{46CE16CE-BC24-417B-8975-FE5536A1C480}" presName="ParentBackground" presStyleLbl="fgAcc1" presStyleIdx="3" presStyleCnt="4"/>
      <dgm:spPr/>
    </dgm:pt>
    <dgm:pt modelId="{EA4F955C-0417-49E5-866F-2448D26F8232}" type="pres">
      <dgm:prSet presAssocID="{46CE16CE-BC24-417B-8975-FE5536A1C480}" presName="Parent1" presStyleLbl="revTx" presStyleIdx="0" presStyleCnt="0">
        <dgm:presLayoutVars>
          <dgm:chMax val="1"/>
          <dgm:chPref val="1"/>
          <dgm:bulletEnabled val="1"/>
        </dgm:presLayoutVars>
      </dgm:prSet>
      <dgm:spPr/>
    </dgm:pt>
  </dgm:ptLst>
  <dgm:cxnLst>
    <dgm:cxn modelId="{899DB005-107F-4EAA-9105-598CED93C811}" srcId="{4DC052B3-AF2D-4DC3-8562-466FB70476ED}" destId="{46CE16CE-BC24-417B-8975-FE5536A1C480}" srcOrd="0" destOrd="0" parTransId="{D8DAA431-2E1B-4264-8275-1AAF468A84D3}" sibTransId="{1D898FDC-FF66-45AC-A3EC-040E227E7FFB}"/>
    <dgm:cxn modelId="{6B21305C-6C33-4EBC-ABB3-627A6DE06904}" srcId="{4DC052B3-AF2D-4DC3-8562-466FB70476ED}" destId="{2898E108-AB3E-4613-B8AB-382EAF4FED99}" srcOrd="1" destOrd="0" parTransId="{DC0ABF21-8D19-41A4-8C16-5F0699116350}" sibTransId="{A35CEA4A-0FAF-4A1A-AFF5-7E1DBA0477D5}"/>
    <dgm:cxn modelId="{EBAE4C7D-11BF-4DC2-A7A8-5013C29ED327}" type="presOf" srcId="{46CE16CE-BC24-417B-8975-FE5536A1C480}" destId="{EA4F955C-0417-49E5-866F-2448D26F8232}" srcOrd="1" destOrd="0" presId="urn:microsoft.com/office/officeart/2011/layout/CircleProcess"/>
    <dgm:cxn modelId="{AA4C439D-947F-40A8-AFDB-0C5642705895}" srcId="{4DC052B3-AF2D-4DC3-8562-466FB70476ED}" destId="{8EB2544C-BBCF-4B21-8E05-3A35AB7EA24B}" srcOrd="2" destOrd="0" parTransId="{00C54DCE-B3F4-4D40-8A1C-8E79AC932954}" sibTransId="{F6575333-E32D-4175-BB14-DFD3A5327F8B}"/>
    <dgm:cxn modelId="{3679C5A5-E32E-4E1E-BEFF-C0DA7797A3BE}" type="presOf" srcId="{4DC052B3-AF2D-4DC3-8562-466FB70476ED}" destId="{32B88AD6-0B7C-4C82-B075-9613F4BD3109}" srcOrd="0" destOrd="0" presId="urn:microsoft.com/office/officeart/2011/layout/CircleProcess"/>
    <dgm:cxn modelId="{C9F96AB2-D6FC-4D2F-938F-C1208C1316F5}" type="presOf" srcId="{2898E108-AB3E-4613-B8AB-382EAF4FED99}" destId="{DC09995E-8766-480B-9480-5932BB4F2835}" srcOrd="1" destOrd="0" presId="urn:microsoft.com/office/officeart/2011/layout/CircleProcess"/>
    <dgm:cxn modelId="{599FE5BF-FFD4-4405-AC26-4C68746B9DBF}" type="presOf" srcId="{2898E108-AB3E-4613-B8AB-382EAF4FED99}" destId="{5A0854B4-5D96-43B2-9952-A5DD27247734}" srcOrd="0" destOrd="0" presId="urn:microsoft.com/office/officeart/2011/layout/CircleProcess"/>
    <dgm:cxn modelId="{7FA073CD-DAEA-4746-A1A2-58B32355A912}" type="presOf" srcId="{46CE16CE-BC24-417B-8975-FE5536A1C480}" destId="{84B11222-0562-47E8-99CC-54BF9CAE92B5}" srcOrd="0" destOrd="0" presId="urn:microsoft.com/office/officeart/2011/layout/CircleProcess"/>
    <dgm:cxn modelId="{384E70D5-0DDE-4903-86DF-93E277F9BD7B}" type="presOf" srcId="{8EB2544C-BBCF-4B21-8E05-3A35AB7EA24B}" destId="{7F9AEFDC-4DDF-4991-BD8D-0C6334B29545}" srcOrd="0" destOrd="0" presId="urn:microsoft.com/office/officeart/2011/layout/CircleProcess"/>
    <dgm:cxn modelId="{804EE8D6-4845-4B65-9210-FD662F94A8B8}" type="presOf" srcId="{8EB2544C-BBCF-4B21-8E05-3A35AB7EA24B}" destId="{12C499D6-1B3F-4476-99DF-8329A3BB1F21}" srcOrd="1" destOrd="0" presId="urn:microsoft.com/office/officeart/2011/layout/CircleProcess"/>
    <dgm:cxn modelId="{96BD42E4-6E74-4A52-B845-52DC80105D86}" type="presOf" srcId="{46B0B2FC-EC97-421C-A0AC-CBFD921BC0D6}" destId="{B2185B30-F79D-4CC2-BEC6-59F2A8803EEA}" srcOrd="1" destOrd="0" presId="urn:microsoft.com/office/officeart/2011/layout/CircleProcess"/>
    <dgm:cxn modelId="{EC4878E5-0B23-4DFD-999A-C91A1673D69C}" srcId="{4DC052B3-AF2D-4DC3-8562-466FB70476ED}" destId="{46B0B2FC-EC97-421C-A0AC-CBFD921BC0D6}" srcOrd="3" destOrd="0" parTransId="{733FE8DA-5A9A-4F9E-9E9C-043BDD039F0F}" sibTransId="{92F3541A-45D8-47BC-A418-E2850DA4CE1D}"/>
    <dgm:cxn modelId="{46FAD6EE-9E06-4668-8EB9-08A29ABEB5F5}" type="presOf" srcId="{46B0B2FC-EC97-421C-A0AC-CBFD921BC0D6}" destId="{4A7B24DB-BFC1-4F1B-84EA-125C55B72B76}" srcOrd="0" destOrd="0" presId="urn:microsoft.com/office/officeart/2011/layout/CircleProcess"/>
    <dgm:cxn modelId="{7C2C27D4-3092-4CB9-829F-75FDB543A306}" type="presParOf" srcId="{32B88AD6-0B7C-4C82-B075-9613F4BD3109}" destId="{8FE5BE04-7F55-4492-A330-9B33034D3DC1}" srcOrd="0" destOrd="0" presId="urn:microsoft.com/office/officeart/2011/layout/CircleProcess"/>
    <dgm:cxn modelId="{4501E730-D8D2-426F-9C66-D4BF55D43434}" type="presParOf" srcId="{8FE5BE04-7F55-4492-A330-9B33034D3DC1}" destId="{5D5D2650-92B6-4FD3-9854-51AAAD9A1621}" srcOrd="0" destOrd="0" presId="urn:microsoft.com/office/officeart/2011/layout/CircleProcess"/>
    <dgm:cxn modelId="{FA6A2246-F462-4BEA-A58E-51129FAEB4B4}" type="presParOf" srcId="{32B88AD6-0B7C-4C82-B075-9613F4BD3109}" destId="{45CF290F-E20A-4547-BCC3-5DEA215EEEB0}" srcOrd="1" destOrd="0" presId="urn:microsoft.com/office/officeart/2011/layout/CircleProcess"/>
    <dgm:cxn modelId="{A2778E81-DA20-4265-9761-E0383614EBAD}" type="presParOf" srcId="{45CF290F-E20A-4547-BCC3-5DEA215EEEB0}" destId="{4A7B24DB-BFC1-4F1B-84EA-125C55B72B76}" srcOrd="0" destOrd="0" presId="urn:microsoft.com/office/officeart/2011/layout/CircleProcess"/>
    <dgm:cxn modelId="{ED35C9DA-729B-49C7-BB7B-BD74C0242B24}" type="presParOf" srcId="{32B88AD6-0B7C-4C82-B075-9613F4BD3109}" destId="{B2185B30-F79D-4CC2-BEC6-59F2A8803EEA}" srcOrd="2" destOrd="0" presId="urn:microsoft.com/office/officeart/2011/layout/CircleProcess"/>
    <dgm:cxn modelId="{9FDEEA5B-6637-48E8-9A68-5DDCF5BF5A7D}" type="presParOf" srcId="{32B88AD6-0B7C-4C82-B075-9613F4BD3109}" destId="{DD89D33F-553F-483C-A538-442EC3F14D13}" srcOrd="3" destOrd="0" presId="urn:microsoft.com/office/officeart/2011/layout/CircleProcess"/>
    <dgm:cxn modelId="{F8963E0E-FED9-4212-8CC6-91DC8564EEC6}" type="presParOf" srcId="{DD89D33F-553F-483C-A538-442EC3F14D13}" destId="{37A4A898-4D60-427E-AEB1-A2A91EF45AFC}" srcOrd="0" destOrd="0" presId="urn:microsoft.com/office/officeart/2011/layout/CircleProcess"/>
    <dgm:cxn modelId="{91375566-02E4-4977-8C0A-E103F92E3E37}" type="presParOf" srcId="{32B88AD6-0B7C-4C82-B075-9613F4BD3109}" destId="{C5971A41-7D44-4F44-AD0F-147003D47215}" srcOrd="4" destOrd="0" presId="urn:microsoft.com/office/officeart/2011/layout/CircleProcess"/>
    <dgm:cxn modelId="{B21197E8-A3C1-4363-A1B4-5FD096CC3574}" type="presParOf" srcId="{C5971A41-7D44-4F44-AD0F-147003D47215}" destId="{7F9AEFDC-4DDF-4991-BD8D-0C6334B29545}" srcOrd="0" destOrd="0" presId="urn:microsoft.com/office/officeart/2011/layout/CircleProcess"/>
    <dgm:cxn modelId="{872FA846-A1A6-4234-81A4-925524A28147}" type="presParOf" srcId="{32B88AD6-0B7C-4C82-B075-9613F4BD3109}" destId="{12C499D6-1B3F-4476-99DF-8329A3BB1F21}" srcOrd="5" destOrd="0" presId="urn:microsoft.com/office/officeart/2011/layout/CircleProcess"/>
    <dgm:cxn modelId="{188BD5BF-753B-49F8-94D2-59E2BD3CD72B}" type="presParOf" srcId="{32B88AD6-0B7C-4C82-B075-9613F4BD3109}" destId="{06DAA22B-776D-4D52-8306-A02C0D3E617C}" srcOrd="6" destOrd="0" presId="urn:microsoft.com/office/officeart/2011/layout/CircleProcess"/>
    <dgm:cxn modelId="{129BEEA3-E39C-4BFE-9936-B604F930E6D4}" type="presParOf" srcId="{06DAA22B-776D-4D52-8306-A02C0D3E617C}" destId="{85F711FF-D65B-41C6-B570-27229B538B6F}" srcOrd="0" destOrd="0" presId="urn:microsoft.com/office/officeart/2011/layout/CircleProcess"/>
    <dgm:cxn modelId="{0DBE6FA8-7425-4355-B1FB-400ACCE30C26}" type="presParOf" srcId="{32B88AD6-0B7C-4C82-B075-9613F4BD3109}" destId="{9D61244A-6A64-4C08-B4D2-4ACA3FA3D0CB}" srcOrd="7" destOrd="0" presId="urn:microsoft.com/office/officeart/2011/layout/CircleProcess"/>
    <dgm:cxn modelId="{28A8ABC9-A4F0-4310-9822-9C79A28E97C2}" type="presParOf" srcId="{9D61244A-6A64-4C08-B4D2-4ACA3FA3D0CB}" destId="{5A0854B4-5D96-43B2-9952-A5DD27247734}" srcOrd="0" destOrd="0" presId="urn:microsoft.com/office/officeart/2011/layout/CircleProcess"/>
    <dgm:cxn modelId="{DF0B64A9-D474-4FF4-BADC-00F43102092A}" type="presParOf" srcId="{32B88AD6-0B7C-4C82-B075-9613F4BD3109}" destId="{DC09995E-8766-480B-9480-5932BB4F2835}" srcOrd="8" destOrd="0" presId="urn:microsoft.com/office/officeart/2011/layout/CircleProcess"/>
    <dgm:cxn modelId="{63ACAEA7-B2C8-4CFA-AAE0-A2704F96DB6A}" type="presParOf" srcId="{32B88AD6-0B7C-4C82-B075-9613F4BD3109}" destId="{4706C574-2BFA-4EEE-A586-1BDD6C39B4E2}" srcOrd="9" destOrd="0" presId="urn:microsoft.com/office/officeart/2011/layout/CircleProcess"/>
    <dgm:cxn modelId="{5EE6226A-CCFE-4170-B7B4-B20AB32DD831}" type="presParOf" srcId="{4706C574-2BFA-4EEE-A586-1BDD6C39B4E2}" destId="{63BC6978-B1C3-478F-95B0-DA836D67466F}" srcOrd="0" destOrd="0" presId="urn:microsoft.com/office/officeart/2011/layout/CircleProcess"/>
    <dgm:cxn modelId="{78EE32E6-8D89-46C5-ABCD-4D40F883E7D2}" type="presParOf" srcId="{32B88AD6-0B7C-4C82-B075-9613F4BD3109}" destId="{29FA6A06-5D44-460F-926C-33E12268AB9A}" srcOrd="10" destOrd="0" presId="urn:microsoft.com/office/officeart/2011/layout/CircleProcess"/>
    <dgm:cxn modelId="{12D7F783-115B-4616-90C9-C6A5789E07CE}" type="presParOf" srcId="{29FA6A06-5D44-460F-926C-33E12268AB9A}" destId="{84B11222-0562-47E8-99CC-54BF9CAE92B5}" srcOrd="0" destOrd="0" presId="urn:microsoft.com/office/officeart/2011/layout/CircleProcess"/>
    <dgm:cxn modelId="{A1E5668A-B2AE-49FB-B499-67D7E3D1B519}" type="presParOf" srcId="{32B88AD6-0B7C-4C82-B075-9613F4BD3109}" destId="{EA4F955C-0417-49E5-866F-2448D26F8232}" srcOrd="11" destOrd="0" presId="urn:microsoft.com/office/officeart/2011/layout/CircleProcess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1D24DDB-747B-4365-A5DF-0EE5C357AF4E}">
      <dsp:nvSpPr>
        <dsp:cNvPr id="0" name=""/>
        <dsp:cNvSpPr/>
      </dsp:nvSpPr>
      <dsp:spPr>
        <a:xfrm>
          <a:off x="1558452" y="2719"/>
          <a:ext cx="3336893" cy="2002136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US" sz="2400" kern="1200" dirty="0"/>
            <a:t>Audio analyzing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US" sz="2800" b="1" kern="1200" dirty="0"/>
            <a:t>PRONUNCIATION &amp; VOCABULARY ERRORS</a:t>
          </a:r>
          <a:endParaRPr lang="en-US" sz="2800" kern="1200" dirty="0"/>
        </a:p>
      </dsp:txBody>
      <dsp:txXfrm>
        <a:off x="1656188" y="100455"/>
        <a:ext cx="3141421" cy="1806664"/>
      </dsp:txXfrm>
    </dsp:sp>
    <dsp:sp modelId="{9B605B75-6703-4A47-A644-93A4D9B35D85}">
      <dsp:nvSpPr>
        <dsp:cNvPr id="0" name=""/>
        <dsp:cNvSpPr/>
      </dsp:nvSpPr>
      <dsp:spPr>
        <a:xfrm>
          <a:off x="5226967" y="2558"/>
          <a:ext cx="3336893" cy="2002136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US" sz="2400" kern="1200" dirty="0"/>
            <a:t>Audio analyzing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US" sz="2800" b="1" kern="1200" dirty="0"/>
            <a:t>MIS MATCH &amp; MATCH OF TOPIC TONE</a:t>
          </a:r>
          <a:endParaRPr lang="en-US" sz="2800" kern="1200" dirty="0"/>
        </a:p>
      </dsp:txBody>
      <dsp:txXfrm>
        <a:off x="5324703" y="100294"/>
        <a:ext cx="3141421" cy="1806664"/>
      </dsp:txXfrm>
    </dsp:sp>
    <dsp:sp modelId="{9CE47343-2A66-4AC9-BD8A-981F207ADDE7}">
      <dsp:nvSpPr>
        <dsp:cNvPr id="0" name=""/>
        <dsp:cNvSpPr/>
      </dsp:nvSpPr>
      <dsp:spPr>
        <a:xfrm>
          <a:off x="1558452" y="2338544"/>
          <a:ext cx="3336893" cy="2002136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US" sz="2400" kern="1200" dirty="0"/>
            <a:t>Video analyzing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US" sz="2800" b="1" kern="1200" dirty="0"/>
            <a:t>EMOTION DETECTION</a:t>
          </a:r>
          <a:endParaRPr lang="en-US" sz="2800" kern="1200" dirty="0"/>
        </a:p>
      </dsp:txBody>
      <dsp:txXfrm>
        <a:off x="1656188" y="2436280"/>
        <a:ext cx="3141421" cy="1806664"/>
      </dsp:txXfrm>
    </dsp:sp>
    <dsp:sp modelId="{BFC8C67C-D9B8-4FB8-BA5D-DB906A568A53}">
      <dsp:nvSpPr>
        <dsp:cNvPr id="0" name=""/>
        <dsp:cNvSpPr/>
      </dsp:nvSpPr>
      <dsp:spPr>
        <a:xfrm>
          <a:off x="5229036" y="2338544"/>
          <a:ext cx="3336893" cy="2002136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US" sz="2400" kern="1200" dirty="0"/>
            <a:t>Content analyzing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US" sz="2800" b="1" kern="1200" dirty="0"/>
            <a:t>SLIDE QUALITY</a:t>
          </a:r>
          <a:endParaRPr lang="en-US" sz="2800" kern="1200" dirty="0"/>
        </a:p>
      </dsp:txBody>
      <dsp:txXfrm>
        <a:off x="5326772" y="2436280"/>
        <a:ext cx="3141421" cy="180666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5D2650-92B6-4FD3-9854-51AAAD9A1621}">
      <dsp:nvSpPr>
        <dsp:cNvPr id="0" name=""/>
        <dsp:cNvSpPr/>
      </dsp:nvSpPr>
      <dsp:spPr>
        <a:xfrm>
          <a:off x="8147070" y="1486132"/>
          <a:ext cx="2438238" cy="2438363"/>
        </a:xfrm>
        <a:prstGeom prst="ellipse">
          <a:avLst/>
        </a:prstGeom>
        <a:solidFill>
          <a:schemeClr val="bg1">
            <a:lumMod val="7500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7B24DB-BFC1-4F1B-84EA-125C55B72B76}">
      <dsp:nvSpPr>
        <dsp:cNvPr id="0" name=""/>
        <dsp:cNvSpPr/>
      </dsp:nvSpPr>
      <dsp:spPr>
        <a:xfrm>
          <a:off x="8228623" y="1567425"/>
          <a:ext cx="2276176" cy="2275776"/>
        </a:xfrm>
        <a:prstGeom prst="ellipse">
          <a:avLst/>
        </a:prstGeom>
        <a:solidFill>
          <a:schemeClr val="bg1">
            <a:alpha val="90000"/>
          </a:schemeClr>
        </a:solidFill>
        <a:ln w="15875" cap="rnd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US" sz="2700" kern="1200" dirty="0">
              <a:effectLst/>
            </a:rPr>
            <a:t>Provide Feedbacks</a:t>
          </a:r>
        </a:p>
      </dsp:txBody>
      <dsp:txXfrm>
        <a:off x="8553791" y="1892597"/>
        <a:ext cx="1625840" cy="1625432"/>
      </dsp:txXfrm>
    </dsp:sp>
    <dsp:sp modelId="{37A4A898-4D60-427E-AEB1-A2A91EF45AFC}">
      <dsp:nvSpPr>
        <dsp:cNvPr id="0" name=""/>
        <dsp:cNvSpPr/>
      </dsp:nvSpPr>
      <dsp:spPr>
        <a:xfrm rot="2700000">
          <a:off x="5616803" y="1485960"/>
          <a:ext cx="2438278" cy="2438278"/>
        </a:xfrm>
        <a:prstGeom prst="teardrop">
          <a:avLst>
            <a:gd name="adj" fmla="val 100000"/>
          </a:avLst>
        </a:prstGeom>
        <a:solidFill>
          <a:schemeClr val="bg1">
            <a:lumMod val="7500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9AEFDC-4DDF-4991-BD8D-0C6334B29545}">
      <dsp:nvSpPr>
        <dsp:cNvPr id="0" name=""/>
        <dsp:cNvSpPr/>
      </dsp:nvSpPr>
      <dsp:spPr>
        <a:xfrm>
          <a:off x="5708832" y="1567425"/>
          <a:ext cx="2276176" cy="2275776"/>
        </a:xfrm>
        <a:prstGeom prst="ellipse">
          <a:avLst/>
        </a:prstGeom>
        <a:solidFill>
          <a:schemeClr val="bg1">
            <a:alpha val="90000"/>
          </a:schemeClr>
        </a:solidFill>
        <a:ln w="15875" cap="rnd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US" sz="2700" kern="1200" dirty="0">
              <a:effectLst/>
            </a:rPr>
            <a:t>Analyze them</a:t>
          </a:r>
          <a:endParaRPr lang="en-US" sz="2700" kern="1200" dirty="0"/>
        </a:p>
      </dsp:txBody>
      <dsp:txXfrm>
        <a:off x="6034000" y="1892597"/>
        <a:ext cx="1625840" cy="1625432"/>
      </dsp:txXfrm>
    </dsp:sp>
    <dsp:sp modelId="{85F711FF-D65B-41C6-B570-27229B538B6F}">
      <dsp:nvSpPr>
        <dsp:cNvPr id="0" name=""/>
        <dsp:cNvSpPr/>
      </dsp:nvSpPr>
      <dsp:spPr>
        <a:xfrm rot="2700000">
          <a:off x="3107467" y="1485960"/>
          <a:ext cx="2438278" cy="2438278"/>
        </a:xfrm>
        <a:prstGeom prst="teardrop">
          <a:avLst>
            <a:gd name="adj" fmla="val 100000"/>
          </a:avLst>
        </a:prstGeom>
        <a:solidFill>
          <a:schemeClr val="bg1">
            <a:lumMod val="7500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A0854B4-5D96-43B2-9952-A5DD27247734}">
      <dsp:nvSpPr>
        <dsp:cNvPr id="0" name=""/>
        <dsp:cNvSpPr/>
      </dsp:nvSpPr>
      <dsp:spPr>
        <a:xfrm>
          <a:off x="3189040" y="1567425"/>
          <a:ext cx="2276176" cy="2275776"/>
        </a:xfrm>
        <a:prstGeom prst="ellipse">
          <a:avLst/>
        </a:prstGeom>
        <a:solidFill>
          <a:schemeClr val="bg1">
            <a:alpha val="90000"/>
          </a:schemeClr>
        </a:solidFill>
        <a:ln w="15875" cap="rnd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>
              <a:effectLst/>
            </a:rPr>
            <a:t>Extract features</a:t>
          </a:r>
          <a:endParaRPr lang="en-US" sz="2700" kern="1200" dirty="0"/>
        </a:p>
      </dsp:txBody>
      <dsp:txXfrm>
        <a:off x="3514208" y="1892597"/>
        <a:ext cx="1625840" cy="1625432"/>
      </dsp:txXfrm>
    </dsp:sp>
    <dsp:sp modelId="{63BC6978-B1C3-478F-95B0-DA836D67466F}">
      <dsp:nvSpPr>
        <dsp:cNvPr id="0" name=""/>
        <dsp:cNvSpPr/>
      </dsp:nvSpPr>
      <dsp:spPr>
        <a:xfrm rot="2700000">
          <a:off x="587675" y="1485960"/>
          <a:ext cx="2438278" cy="2438278"/>
        </a:xfrm>
        <a:prstGeom prst="teardrop">
          <a:avLst>
            <a:gd name="adj" fmla="val 100000"/>
          </a:avLst>
        </a:prstGeom>
        <a:solidFill>
          <a:schemeClr val="bg1">
            <a:lumMod val="75000"/>
          </a:schemeClr>
        </a:solidFill>
        <a:ln w="15875" cap="rnd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B11222-0562-47E8-99CC-54BF9CAE92B5}">
      <dsp:nvSpPr>
        <dsp:cNvPr id="0" name=""/>
        <dsp:cNvSpPr/>
      </dsp:nvSpPr>
      <dsp:spPr>
        <a:xfrm>
          <a:off x="669248" y="1567425"/>
          <a:ext cx="2276176" cy="2275776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US" sz="2700" kern="1200" dirty="0">
              <a:effectLst/>
            </a:rPr>
            <a:t>Upload the video, audio and slides</a:t>
          </a:r>
          <a:endParaRPr lang="en-US" sz="2700" kern="1200" dirty="0"/>
        </a:p>
      </dsp:txBody>
      <dsp:txXfrm>
        <a:off x="994416" y="1892597"/>
        <a:ext cx="1625840" cy="162543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1/layout/CircleProcess">
  <dgm:title val="Circle Process"/>
  <dgm:desc val="Use to show sequential steps in a process. Limited to eleven Level 1 shapes with an unlimited number of Level 2 shapes. Works best with small amounts of text. Unused text does not appear, but remains available if you switch layouts."/>
  <dgm:catLst>
    <dgm:cat type="process" pri="8500"/>
    <dgm:cat type="officeonline" pri="85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11"/>
      <dgm:chPref val="1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5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Parent2" refType="w" fact="0.6249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l" for="ch" forName="Parent1" refType="w" fact="0.1597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l" for="ch" forName="Accent2" refType="w" fact="0.5498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l" for="ch" forName="ParentBackground2" refType="w" fact="0.5648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l" for="ch" forName="Child2" refType="w" fact="0.5648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l" for="ch" forName="Accent1" refType="w" fact="-0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l" for="ch" forName="ParentBackground1" refType="w" fact="0.0997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l" for="ch" forName="Child1" refType="w" fact="0.0997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6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Parent3" refType="w" fact="0.744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l" for="ch" forName="Parent2" refType="w" fact="0.426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l" for="ch" forName="Parent1" refType="w" fact="0.109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l" for="ch" forName="Accent3" refType="w" fact="0.6928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l" for="ch" forName="ParentBackground3" refType="w" fact="0.703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l" for="ch" forName="Child3" refType="w" fact="0.703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l" for="ch" forName="Accent2" refType="w" fact="0.3122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l" for="ch" forName="ParentBackground2" refType="w" fact="0.385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l" for="ch" forName="Child2" refType="w" fact="0.385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l" for="ch" forName="Accent1" refType="w" fact="-0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l" for="ch" forName="ParentBackground1" refType="w" fact="0.068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l" for="ch" forName="Child1" refType="w" fact="0.068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7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Parent4" refType="w" fact="0.8057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l" for="ch" forName="Parent3" refType="w" fact="0.5647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l" for="ch" forName="Parent2" refType="w" fact="0.3237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l" for="ch" forName="Parent1" refType="w" fact="0.0827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l" for="ch" forName="Accent4" refType="w" fact="0.7668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l" for="ch" forName="ParentBackground4" refType="w" fact="0.7746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l" for="ch" forName="Child4" refType="w" fact="0.7746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l" for="ch" forName="Accent3" refType="w" fact="0.476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l" for="ch" forName="ParentBackground3" refType="w" fact="0.5336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l" for="ch" forName="Child3" refType="w" fact="0.5336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l" for="ch" forName="Accent2" refType="w" fact="0.236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l" for="ch" forName="ParentBackground2" refType="w" fact="0.2926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l" for="ch" forName="Child2" refType="w" fact="0.2926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l" for="ch" forName="Accent1" refType="w" fact="-0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l" for="ch" forName="ParentBackground1" refType="w" fact="0.0516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l" for="ch" forName="Child1" refType="w" fact="0.0516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8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Parent5" refType="w" fact="0.8434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l" for="ch" forName="Parent4" refType="w" fact="0.6492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l" for="ch" forName="Parent3" refType="w" fact="0.45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l" for="ch" forName="Parent2" refType="w" fact="0.2609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l" for="ch" forName="Parent1" refType="w" fact="0.0667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l" for="ch" forName="Accent5" refType="w" fact="0.8121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l" for="ch" forName="ParentBackground5" refType="w" fact="0.8183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l" for="ch" forName="Child5" refType="w" fact="0.8183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l" for="ch" forName="Accent4" refType="w" fact="0.5789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l" for="ch" forName="ParentBackground4" refType="w" fact="0.6242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l" for="ch" forName="Child4" refType="w" fact="0.6242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l" for="ch" forName="Accent3" refType="w" fact="0.3848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l" for="ch" forName="ParentBackground3" refType="w" fact="0.43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l" for="ch" forName="Child3" refType="w" fact="0.43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l" for="ch" forName="Accent2" refType="w" fact="0.1906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l" for="ch" forName="ParentBackground2" refType="w" fact="0.2358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l" for="ch" forName="Child2" refType="w" fact="0.2358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l" for="ch" forName="Accent1" refType="w" fact="-0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l" for="ch" forName="ParentBackground1" refType="w" fact="0.0416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l" for="ch" forName="Child1" refType="w" fact="0.0416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9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Parent6" refType="w" fact="0.8689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l" for="ch" forName="Parent5" refType="w" fact="0.7063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l" for="ch" forName="Parent4" refType="w" fact="0.5437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l" for="ch" forName="Parent3" refType="w" fact="0.381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l" for="ch" forName="Parent2" refType="w" fact="0.2184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l" for="ch" forName="Parent1" refType="w" fact="0.0558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l" for="ch" forName="Accent6" refType="w" fact="0.8426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l" for="ch" forName="ParentBackground6" refType="w" fact="0.8479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l" for="ch" forName="Child6" refType="w" fact="0.8479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l" for="ch" forName="Accent5" refType="w" fact="0.6474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l" for="ch" forName="ParentBackground5" refType="w" fact="0.6853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l" for="ch" forName="Child5" refType="w" fact="0.6853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l" for="ch" forName="Accent4" refType="w" fact="0.4848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l" for="ch" forName="ParentBackground4" refType="w" fact="0.5227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l" for="ch" forName="Child4" refType="w" fact="0.5227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l" for="ch" forName="Accent3" refType="w" fact="0.3222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l" for="ch" forName="ParentBackground3" refType="w" fact="0.3601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l" for="ch" forName="Child3" refType="w" fact="0.3601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l" for="ch" forName="Accent2" refType="w" fact="0.1596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l" for="ch" forName="ParentBackground2" refType="w" fact="0.197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l" for="ch" forName="Child2" refType="w" fact="0.197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l" for="ch" forName="Accent1" refType="w" fact="-0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l" for="ch" forName="ParentBackground1" refType="w" fact="0.0348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l" for="ch" forName="Child1" refType="w" fact="0.0348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10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Parent7" refType="w" fact="0.8872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l" for="ch" forName="Parent6" refType="w" fact="0.7473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l" for="ch" forName="Parent5" refType="w" fact="0.607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l" for="ch" forName="Parent4" refType="w" fact="0.4676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l" for="ch" forName="Parent3" refType="w" fact="0.3277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l" for="ch" forName="Parent2" refType="w" fact="0.1879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l" for="ch" forName="Parent1" refType="w" fact="0.048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l" for="ch" forName="Accent7" refType="w" fact="0.8646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l" for="ch" forName="ParentBackground7" refType="w" fact="0.8692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l" for="ch" forName="Child7" refType="w" fact="0.8692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l" for="ch" forName="Accent6" refType="w" fact="0.6967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l" for="ch" forName="ParentBackground6" refType="w" fact="0.7293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l" for="ch" forName="Child6" refType="w" fact="0.7293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l" for="ch" forName="Accent5" refType="w" fact="0.5569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l" for="ch" forName="ParentBackground5" refType="w" fact="0.5894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l" for="ch" forName="Child5" refType="w" fact="0.5894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l" for="ch" forName="Accent4" refType="w" fact="0.417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l" for="ch" forName="ParentBackground4" refType="w" fact="0.4496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l" for="ch" forName="Child4" refType="w" fact="0.4496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l" for="ch" forName="Accent3" refType="w" fact="0.2771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l" for="ch" forName="ParentBackground3" refType="w" fact="0.3097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l" for="ch" forName="Child3" refType="w" fact="0.3097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l" for="ch" forName="Accent2" refType="w" fact="0.1373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l" for="ch" forName="ParentBackground2" refType="w" fact="0.1698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l" for="ch" forName="Child2" refType="w" fact="0.1698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l" for="ch" forName="Accent1" refType="w" fact="-0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l" for="ch" forName="ParentBackground1" refType="w" fact="0.03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l" for="ch" forName="Child1" refType="w" fact="0.03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11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l" for="ch" forName="Parent8" refType="w" fact="0.901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l" for="ch" forName="Parent7" refType="w" fact="0.7783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l" for="ch" forName="Parent6" refType="w" fact="0.6556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l" for="ch" forName="Parent5" refType="w" fact="0.5329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l" for="ch" forName="Parent4" refType="w" fact="0.4102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l" for="ch" forName="Parent3" refType="w" fact="0.287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l" for="ch" forName="Parent2" refType="w" fact="0.1648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l" for="ch" forName="Parent1" refType="w" fact="0.0421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l" for="ch" forName="Accent8" refType="w" fact="0.8813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l" for="ch" forName="ParentBackground8" refType="w" fact="0.8852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l" for="ch" forName="Child8" refType="w" fact="0.8852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l" for="ch" forName="Accent7" refType="w" fact="0.7339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l" for="ch" forName="ParentBackground7" refType="w" fact="0.762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l" for="ch" forName="Child7" refType="w" fact="0.762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l" for="ch" forName="Accent6" refType="w" fact="0.6112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l" for="ch" forName="ParentBackground6" refType="w" fact="0.6398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l" for="ch" forName="Child6" refType="w" fact="0.6398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l" for="ch" forName="Accent5" refType="w" fact="0.488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l" for="ch" forName="ParentBackground5" refType="w" fact="0.5171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l" for="ch" forName="Child5" refType="w" fact="0.5171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l" for="ch" forName="Accent4" refType="w" fact="0.3658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l" for="ch" forName="ParentBackground4" refType="w" fact="0.3944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l" for="ch" forName="Child4" refType="w" fact="0.3944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l" for="ch" forName="Accent3" refType="w" fact="0.2431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l" for="ch" forName="ParentBackground3" refType="w" fact="0.2717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l" for="ch" forName="Child3" refType="w" fact="0.2717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l" for="ch" forName="Accent2" refType="w" fact="0.1204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l" for="ch" forName="ParentBackground2" refType="w" fact="0.149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l" for="ch" forName="Child2" refType="w" fact="0.149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l" for="ch" forName="Accent1" refType="w" fact="-0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l" for="ch" forName="ParentBackground1" refType="w" fact="0.0263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l" for="ch" forName="Child1" refType="w" fact="0.0263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12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l" for="ch" forName="Parent9" refType="w" fact="0.9119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l" for="ch" forName="Parent8" refType="w" fact="0.8026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l" for="ch" forName="Parent7" refType="w" fact="0.6933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l" for="ch" forName="Parent6" refType="w" fact="0.584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l" for="ch" forName="Parent5" refType="w" fact="0.4747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l" for="ch" forName="Parent4" refType="w" fact="0.3654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l" for="ch" forName="Parent3" refType="w" fact="0.2561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l" for="ch" forName="Parent2" refType="w" fact="0.1468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l" for="ch" forName="Parent1" refType="w" fact="0.037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l" for="ch" forName="Accent9" refType="w" fact="0.8942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l" for="ch" forName="ParentBackground9" refType="w" fact="0.8978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l" for="ch" forName="Child9" refType="w" fact="0.8978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l" for="ch" forName="Accent8" refType="w" fact="0.763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l" for="ch" forName="ParentBackground8" refType="w" fact="0.788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l" for="ch" forName="Child8" refType="w" fact="0.788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l" for="ch" forName="Accent7" refType="w" fact="0.6538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l" for="ch" forName="ParentBackground7" refType="w" fact="0.6792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l" for="ch" forName="Child7" refType="w" fact="0.6792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l" for="ch" forName="Accent6" refType="w" fact="0.544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l" for="ch" forName="ParentBackground6" refType="w" fact="0.5699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l" for="ch" forName="Child6" refType="w" fact="0.5699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l" for="ch" forName="Accent5" refType="w" fact="0.4352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l" for="ch" forName="ParentBackground5" refType="w" fact="0.4606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l" for="ch" forName="Child5" refType="w" fact="0.4606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l" for="ch" forName="Accent4" refType="w" fact="0.3259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l" for="ch" forName="ParentBackground4" refType="w" fact="0.3513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l" for="ch" forName="Child4" refType="w" fact="0.3513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l" for="ch" forName="Accent3" refType="w" fact="0.2166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l" for="ch" forName="ParentBackground3" refType="w" fact="0.242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l" for="ch" forName="Child3" refType="w" fact="0.242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l" for="ch" forName="Accent2" refType="w" fact="0.1073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l" for="ch" forName="ParentBackground2" refType="w" fact="0.1327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l" for="ch" forName="Child2" refType="w" fact="0.1327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l" for="ch" forName="Accent1" refType="w" fact="-0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l" for="ch" forName="ParentBackground1" refType="w" fact="0.0234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l" for="ch" forName="Child1" refType="w" fact="0.0234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13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l" for="ch" forName="Parent10" refType="w" fact="0.920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l" for="ch" forName="Parent9" refType="w" fact="0.822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l" for="ch" forName="Parent8" refType="w" fact="0.723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l" for="ch" forName="Parent7" refType="w" fact="0.62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l" for="ch" forName="Parent6" refType="w" fact="0.5264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l" for="ch" forName="Parent5" refType="w" fact="0.4279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l" for="ch" forName="Parent4" refType="w" fact="0.3294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l" for="ch" forName="Parent3" refType="w" fact="0.2309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l" for="ch" forName="Parent2" refType="w" fact="0.1324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l" for="ch" forName="Parent1" refType="w" fact="0.0338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l" for="ch" forName="Accent10" refType="w" fact="0.9047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l" for="ch" forName="ParentBackground10" refType="w" fact="0.9078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l" for="ch" forName="Child10" refType="w" fact="0.9078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l" for="ch" forName="Accent9" refType="w" fact="0.7864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l" for="ch" forName="ParentBackground9" refType="w" fact="0.8093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l" for="ch" forName="Child9" refType="w" fact="0.8093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l" for="ch" forName="Accent8" refType="w" fact="0.6879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l" for="ch" forName="ParentBackground8" refType="w" fact="0.7108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l" for="ch" forName="Child8" refType="w" fact="0.7108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l" for="ch" forName="Accent7" refType="w" fact="0.5893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l" for="ch" forName="ParentBackground7" refType="w" fact="0.6123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l" for="ch" forName="Child7" refType="w" fact="0.6123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l" for="ch" forName="Accent6" refType="w" fact="0.4908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l" for="ch" forName="ParentBackground6" refType="w" fact="0.5137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l" for="ch" forName="Child6" refType="w" fact="0.5137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l" for="ch" forName="Accent5" refType="w" fact="0.3923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l" for="ch" forName="ParentBackground5" refType="w" fact="0.4152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l" for="ch" forName="Child5" refType="w" fact="0.4152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l" for="ch" forName="Accent4" refType="w" fact="0.2938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l" for="ch" forName="ParentBackground4" refType="w" fact="0.3167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l" for="ch" forName="Child4" refType="w" fact="0.3167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l" for="ch" forName="Accent3" refType="w" fact="0.1952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l" for="ch" forName="ParentBackground3" refType="w" fact="0.2182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l" for="ch" forName="Child3" refType="w" fact="0.2182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l" for="ch" forName="Accent2" refType="w" fact="0.0967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l" for="ch" forName="ParentBackground2" refType="w" fact="0.1196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l" for="ch" forName="Child2" refType="w" fact="0.1196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l" for="ch" forName="Accent1" refType="w" fact="-0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l" for="ch" forName="ParentBackground1" refType="w" fact="0.0211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l" for="ch" forName="Child1" refType="w" fact="0.0211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14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l" for="ch" forName="Parent11" refType="w" fact="0.9277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l" for="ch" forName="Parent10" refType="w" fact="0.838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l" for="ch" forName="Parent9" refType="w" fact="0.7483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l" for="ch" forName="Parent8" refType="w" fact="0.6586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l" for="ch" forName="Parent7" refType="w" fact="0.5689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l" for="ch" forName="Parent6" refType="w" fact="0.4792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l" for="ch" forName="Parent5" refType="w" fact="0.389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l" for="ch" forName="Parent4" refType="w" fact="0.2999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l" for="ch" forName="Parent3" refType="w" fact="0.2102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l" for="ch" forName="Parent2" refType="w" fact="0.120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l" for="ch" forName="Parent1" refType="w" fact="0.0308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l" for="ch" forName="Accent11" refType="w" fact="0.9132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l" for="ch" forName="ParentBackground11" refType="w" fact="0.9161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l" for="ch" forName="Child11" refType="w" fact="0.9161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l" for="ch" forName="Accent10" refType="w" fact="0.805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l" for="ch" forName="ParentBackground10" refType="w" fact="0.8264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l" for="ch" forName="Child10" refType="w" fact="0.8264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l" for="ch" forName="Accent9" refType="w" fact="0.7158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l" for="ch" forName="ParentBackground9" refType="w" fact="0.7367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l" for="ch" forName="Child9" refType="w" fact="0.7367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l" for="ch" forName="Accent8" refType="w" fact="0.6261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l" for="ch" forName="ParentBackground8" refType="w" fact="0.647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l" for="ch" forName="Child8" refType="w" fact="0.647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l" for="ch" forName="Accent7" refType="w" fact="0.5364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l" for="ch" forName="ParentBackground7" refType="w" fact="0.5573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l" for="ch" forName="Child7" refType="w" fact="0.5573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l" for="ch" forName="Accent6" refType="w" fact="0.4467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l" for="ch" forName="ParentBackground6" refType="w" fact="0.4677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l" for="ch" forName="Child6" refType="w" fact="0.4677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l" for="ch" forName="Accent5" refType="w" fact="0.3571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l" for="ch" forName="ParentBackground5" refType="w" fact="0.378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l" for="ch" forName="Child5" refType="w" fact="0.378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l" for="ch" forName="Accent4" refType="w" fact="0.2674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l" for="ch" forName="ParentBackground4" refType="w" fact="0.2883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l" for="ch" forName="Child4" refType="w" fact="0.2883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l" for="ch" forName="Accent3" refType="w" fact="0.1777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l" for="ch" forName="ParentBackground3" refType="w" fact="0.1986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l" for="ch" forName="Child3" refType="w" fact="0.1986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l" for="ch" forName="Accent2" refType="w" fact="0.088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l" for="ch" forName="ParentBackground2" refType="w" fact="0.1089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l" for="ch" forName="Child2" refType="w" fact="0.1089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l" for="ch" forName="Accent1" refType="w" fact="-0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l" for="ch" forName="ParentBackground1" refType="w" fact="0.0192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l" for="ch" forName="Child1" refType="w" fact="0.0192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if>
      <dgm:else name="Name15">
        <dgm:choose name="Name16">
          <dgm:if name="Name17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18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r" for="ch" forName="Parent2" refType="w" fact="0.3751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r" for="ch" forName="Parent1" refType="w" fact="0.8403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r" for="ch" forName="Accent2" refType="w" fact="0.4502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r" for="ch" forName="ParentBackground2" refType="w" fact="0.4352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r" for="ch" forName="Child2" refType="w" fact="0.4352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r" for="ch" forName="Accent1" refType="w" fact="1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r" for="ch" forName="ParentBackground1" refType="w" fact="0.9003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r" for="ch" forName="Child1" refType="w" fact="0.9003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19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Parent3" refType="w" fact="0.256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r" for="ch" forName="Parent2" refType="w" fact="0.573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r" for="ch" forName="Parent1" refType="w" fact="0.891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r" for="ch" forName="Accent3" refType="w" fact="0.3072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r" for="ch" forName="ParentBackground3" refType="w" fact="0.297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r" for="ch" forName="Child3" refType="w" fact="0.297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r" for="ch" forName="Accent2" refType="w" fact="0.6878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r" for="ch" forName="ParentBackground2" refType="w" fact="0.614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r" for="ch" forName="Child2" refType="w" fact="0.614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r" for="ch" forName="Accent1" refType="w" fact="1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r" for="ch" forName="ParentBackground1" refType="w" fact="0.932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r" for="ch" forName="Child1" refType="w" fact="0.932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20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Parent4" refType="w" fact="0.1943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r" for="ch" forName="Parent3" refType="w" fact="0.4353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r" for="ch" forName="Parent2" refType="w" fact="0.6763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r" for="ch" forName="Parent1" refType="w" fact="0.9173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r" for="ch" forName="Accent4" refType="w" fact="0.2332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r" for="ch" forName="ParentBackground4" refType="w" fact="0.2254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r" for="ch" forName="Child4" refType="w" fact="0.2254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r" for="ch" forName="Accent3" refType="w" fact="0.523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r" for="ch" forName="ParentBackground3" refType="w" fact="0.4664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r" for="ch" forName="Child3" refType="w" fact="0.4664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r" for="ch" forName="Accent2" refType="w" fact="0.763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r" for="ch" forName="ParentBackground2" refType="w" fact="0.7074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r" for="ch" forName="Child2" refType="w" fact="0.7074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r" for="ch" forName="Accent1" refType="w" fact="1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r" for="ch" forName="ParentBackground1" refType="w" fact="0.9484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r" for="ch" forName="Child1" refType="w" fact="0.9484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21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Parent5" refType="w" fact="0.1566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r" for="ch" forName="Parent4" refType="w" fact="0.3508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r" for="ch" forName="Parent3" refType="w" fact="0.54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r" for="ch" forName="Parent2" refType="w" fact="0.7391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r" for="ch" forName="Parent1" refType="w" fact="0.9333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r" for="ch" forName="Accent5" refType="w" fact="0.1879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r" for="ch" forName="ParentBackground5" refType="w" fact="0.1817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r" for="ch" forName="Child5" refType="w" fact="0.1817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r" for="ch" forName="Accent4" refType="w" fact="0.4211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r" for="ch" forName="ParentBackground4" refType="w" fact="0.3758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r" for="ch" forName="Child4" refType="w" fact="0.3758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r" for="ch" forName="Accent3" refType="w" fact="0.6152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r" for="ch" forName="ParentBackground3" refType="w" fact="0.57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r" for="ch" forName="Child3" refType="w" fact="0.57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r" for="ch" forName="Accent2" refType="w" fact="0.8094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r" for="ch" forName="ParentBackground2" refType="w" fact="0.7642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r" for="ch" forName="Child2" refType="w" fact="0.7642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r" for="ch" forName="Accent1" refType="w" fact="1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r" for="ch" forName="ParentBackground1" refType="w" fact="0.9584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r" for="ch" forName="Child1" refType="w" fact="0.9584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22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r" for="ch" forName="Parent6" refType="w" fact="0.1311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r" for="ch" forName="Parent5" refType="w" fact="0.2937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r" for="ch" forName="Parent4" refType="w" fact="0.4563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r" for="ch" forName="Parent3" refType="w" fact="0.619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r" for="ch" forName="Parent2" refType="w" fact="0.7816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r" for="ch" forName="Parent1" refType="w" fact="0.9442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r" for="ch" forName="Accent6" refType="w" fact="0.1574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r" for="ch" forName="ParentBackground6" refType="w" fact="0.1521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r" for="ch" forName="Child6" refType="w" fact="0.1521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r" for="ch" forName="Accent5" refType="w" fact="0.3526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r" for="ch" forName="ParentBackground5" refType="w" fact="0.3147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r" for="ch" forName="Child5" refType="w" fact="0.3147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r" for="ch" forName="Accent4" refType="w" fact="0.5152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r" for="ch" forName="ParentBackground4" refType="w" fact="0.4773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r" for="ch" forName="Child4" refType="w" fact="0.4773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r" for="ch" forName="Accent3" refType="w" fact="0.6778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r" for="ch" forName="ParentBackground3" refType="w" fact="0.6399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r" for="ch" forName="Child3" refType="w" fact="0.6399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r" for="ch" forName="Accent2" refType="w" fact="0.8404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r" for="ch" forName="ParentBackground2" refType="w" fact="0.802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r" for="ch" forName="Child2" refType="w" fact="0.802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r" for="ch" forName="Accent1" refType="w" fact="1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r" for="ch" forName="ParentBackground1" refType="w" fact="0.9652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r" for="ch" forName="Child1" refType="w" fact="0.9652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23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r" for="ch" forName="Parent7" refType="w" fact="0.1128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r" for="ch" forName="Parent6" refType="w" fact="0.2527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r" for="ch" forName="Parent5" refType="w" fact="0.392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r" for="ch" forName="Parent4" refType="w" fact="0.5324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r" for="ch" forName="Parent3" refType="w" fact="0.6723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r" for="ch" forName="Parent2" refType="w" fact="0.8121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r" for="ch" forName="Parent1" refType="w" fact="0.952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r" for="ch" forName="Accent7" refType="w" fact="0.1354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r" for="ch" forName="ParentBackground7" refType="w" fact="0.1308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r" for="ch" forName="Child7" refType="w" fact="0.1308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r" for="ch" forName="Accent6" refType="w" fact="0.3033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r" for="ch" forName="ParentBackground6" refType="w" fact="0.2707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r" for="ch" forName="Child6" refType="w" fact="0.2707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r" for="ch" forName="Accent5" refType="w" fact="0.4431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r" for="ch" forName="ParentBackground5" refType="w" fact="0.4106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r" for="ch" forName="Child5" refType="w" fact="0.4106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r" for="ch" forName="Accent4" refType="w" fact="0.583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r" for="ch" forName="ParentBackground4" refType="w" fact="0.5504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r" for="ch" forName="Child4" refType="w" fact="0.5504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r" for="ch" forName="Accent3" refType="w" fact="0.7229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r" for="ch" forName="ParentBackground3" refType="w" fact="0.6903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r" for="ch" forName="Child3" refType="w" fact="0.6903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r" for="ch" forName="Accent2" refType="w" fact="0.8627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r" for="ch" forName="ParentBackground2" refType="w" fact="0.8302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r" for="ch" forName="Child2" refType="w" fact="0.8302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r" for="ch" forName="Accent1" refType="w" fact="1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r" for="ch" forName="ParentBackground1" refType="w" fact="0.97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r" for="ch" forName="Child1" refType="w" fact="0.97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24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r" for="ch" forName="Parent8" refType="w" fact="0.099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r" for="ch" forName="Parent7" refType="w" fact="0.2217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r" for="ch" forName="Parent6" refType="w" fact="0.3444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r" for="ch" forName="Parent5" refType="w" fact="0.4671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r" for="ch" forName="Parent4" refType="w" fact="0.5898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r" for="ch" forName="Parent3" refType="w" fact="0.712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r" for="ch" forName="Parent2" refType="w" fact="0.8352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r" for="ch" forName="Parent1" refType="w" fact="0.9579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r" for="ch" forName="Accent8" refType="w" fact="0.1187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r" for="ch" forName="ParentBackground8" refType="w" fact="0.1148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r" for="ch" forName="Child8" refType="w" fact="0.1148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r" for="ch" forName="Accent7" refType="w" fact="0.2661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r" for="ch" forName="ParentBackground7" refType="w" fact="0.237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r" for="ch" forName="Child7" refType="w" fact="0.237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r" for="ch" forName="Accent6" refType="w" fact="0.3888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r" for="ch" forName="ParentBackground6" refType="w" fact="0.3602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r" for="ch" forName="Child6" refType="w" fact="0.3602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r" for="ch" forName="Accent5" refType="w" fact="0.511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r" for="ch" forName="ParentBackground5" refType="w" fact="0.4829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r" for="ch" forName="Child5" refType="w" fact="0.4829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r" for="ch" forName="Accent4" refType="w" fact="0.6342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r" for="ch" forName="ParentBackground4" refType="w" fact="0.6056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r" for="ch" forName="Child4" refType="w" fact="0.6056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r" for="ch" forName="Accent3" refType="w" fact="0.7569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r" for="ch" forName="ParentBackground3" refType="w" fact="0.7283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r" for="ch" forName="Child3" refType="w" fact="0.7283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r" for="ch" forName="Accent2" refType="w" fact="0.8796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r" for="ch" forName="ParentBackground2" refType="w" fact="0.851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r" for="ch" forName="Child2" refType="w" fact="0.851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r" for="ch" forName="Accent1" refType="w" fact="1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r" for="ch" forName="ParentBackground1" refType="w" fact="0.9737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r" for="ch" forName="Child1" refType="w" fact="0.9737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25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r" for="ch" forName="Parent9" refType="w" fact="0.0881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r" for="ch" forName="Parent8" refType="w" fact="0.1974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r" for="ch" forName="Parent7" refType="w" fact="0.3067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r" for="ch" forName="Parent6" refType="w" fact="0.416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r" for="ch" forName="Parent5" refType="w" fact="0.5253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r" for="ch" forName="Parent4" refType="w" fact="0.6346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r" for="ch" forName="Parent3" refType="w" fact="0.7439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r" for="ch" forName="Parent2" refType="w" fact="0.8532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r" for="ch" forName="Parent1" refType="w" fact="0.962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r" for="ch" forName="Accent9" refType="w" fact="0.1058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r" for="ch" forName="ParentBackground9" refType="w" fact="0.1022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r" for="ch" forName="Child9" refType="w" fact="0.1022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r" for="ch" forName="Accent8" refType="w" fact="0.237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r" for="ch" forName="ParentBackground8" refType="w" fact="0.211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r" for="ch" forName="Child8" refType="w" fact="0.211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r" for="ch" forName="Accent7" refType="w" fact="0.3462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r" for="ch" forName="ParentBackground7" refType="w" fact="0.3208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r" for="ch" forName="Child7" refType="w" fact="0.3208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r" for="ch" forName="Accent6" refType="w" fact="0.455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r" for="ch" forName="ParentBackground6" refType="w" fact="0.4301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r" for="ch" forName="Child6" refType="w" fact="0.4301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r" for="ch" forName="Accent5" refType="w" fact="0.5648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r" for="ch" forName="ParentBackground5" refType="w" fact="0.5394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r" for="ch" forName="Child5" refType="w" fact="0.5394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r" for="ch" forName="Accent4" refType="w" fact="0.6741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r" for="ch" forName="ParentBackground4" refType="w" fact="0.6487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r" for="ch" forName="Child4" refType="w" fact="0.6487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r" for="ch" forName="Accent3" refType="w" fact="0.7834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r" for="ch" forName="ParentBackground3" refType="w" fact="0.758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r" for="ch" forName="Child3" refType="w" fact="0.758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r" for="ch" forName="Accent2" refType="w" fact="0.8927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r" for="ch" forName="ParentBackground2" refType="w" fact="0.8673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r" for="ch" forName="Child2" refType="w" fact="0.8673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r" for="ch" forName="Accent1" refType="w" fact="1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r" for="ch" forName="ParentBackground1" refType="w" fact="0.9765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r" for="ch" forName="Child1" refType="w" fact="0.9765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26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r" for="ch" forName="Parent10" refType="w" fact="0.079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r" for="ch" forName="Parent9" refType="w" fact="0.178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r" for="ch" forName="Parent8" refType="w" fact="0.276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r" for="ch" forName="Parent7" refType="w" fact="0.37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r" for="ch" forName="Parent6" refType="w" fact="0.4736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r" for="ch" forName="Parent5" refType="w" fact="0.5721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r" for="ch" forName="Parent4" refType="w" fact="0.6706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r" for="ch" forName="Parent3" refType="w" fact="0.7691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r" for="ch" forName="Parent2" refType="w" fact="0.8676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r" for="ch" forName="Parent1" refType="w" fact="0.9662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r" for="ch" forName="Accent10" refType="w" fact="0.0953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r" for="ch" forName="ParentBackground10" refType="w" fact="0.0922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r" for="ch" forName="Child10" refType="w" fact="0.0922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r" for="ch" forName="Accent9" refType="w" fact="0.2136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r" for="ch" forName="ParentBackground9" refType="w" fact="0.1907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r" for="ch" forName="Child9" refType="w" fact="0.1907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r" for="ch" forName="Accent8" refType="w" fact="0.3121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r" for="ch" forName="ParentBackground8" refType="w" fact="0.2892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r" for="ch" forName="Child8" refType="w" fact="0.2892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r" for="ch" forName="Accent7" refType="w" fact="0.4107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r" for="ch" forName="ParentBackground7" refType="w" fact="0.3877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r" for="ch" forName="Child7" refType="w" fact="0.3877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r" for="ch" forName="Accent6" refType="w" fact="0.5092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r" for="ch" forName="ParentBackground6" refType="w" fact="0.4863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r" for="ch" forName="Child6" refType="w" fact="0.4863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r" for="ch" forName="Accent5" refType="w" fact="0.6077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r" for="ch" forName="ParentBackground5" refType="w" fact="0.5848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r" for="ch" forName="Child5" refType="w" fact="0.5848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r" for="ch" forName="Accent4" refType="w" fact="0.7062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r" for="ch" forName="ParentBackground4" refType="w" fact="0.6833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r" for="ch" forName="Child4" refType="w" fact="0.6833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r" for="ch" forName="Accent3" refType="w" fact="0.8048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r" for="ch" forName="ParentBackground3" refType="w" fact="0.7818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r" for="ch" forName="Child3" refType="w" fact="0.7818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r" for="ch" forName="Accent2" refType="w" fact="0.9033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r" for="ch" forName="ParentBackground2" refType="w" fact="0.8804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r" for="ch" forName="Child2" refType="w" fact="0.8804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r" for="ch" forName="Accent1" refType="w" fact="1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r" for="ch" forName="ParentBackground1" refType="w" fact="0.9789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r" for="ch" forName="Child1" refType="w" fact="0.9789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27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r" for="ch" forName="Parent11" refType="w" fact="0.0723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r" for="ch" forName="Parent10" refType="w" fact="0.162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r" for="ch" forName="Parent9" refType="w" fact="0.2517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r" for="ch" forName="Parent8" refType="w" fact="0.3414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r" for="ch" forName="Parent7" refType="w" fact="0.4311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r" for="ch" forName="Parent6" refType="w" fact="0.5208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r" for="ch" forName="Parent5" refType="w" fact="0.610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r" for="ch" forName="Parent4" refType="w" fact="0.7001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r" for="ch" forName="Parent3" refType="w" fact="0.7898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r" for="ch" forName="Parent2" refType="w" fact="0.879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r" for="ch" forName="Parent1" refType="w" fact="0.9692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r" for="ch" forName="Accent11" refType="w" fact="0.0868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r" for="ch" forName="ParentBackground11" refType="w" fact="0.0839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r" for="ch" forName="Child11" refType="w" fact="0.0839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r" for="ch" forName="Accent10" refType="w" fact="0.194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r" for="ch" forName="ParentBackground10" refType="w" fact="0.1736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r" for="ch" forName="Child10" refType="w" fact="0.1736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r" for="ch" forName="Accent9" refType="w" fact="0.2842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r" for="ch" forName="ParentBackground9" refType="w" fact="0.2633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r" for="ch" forName="Child9" refType="w" fact="0.2633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r" for="ch" forName="Accent8" refType="w" fact="0.3739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r" for="ch" forName="ParentBackground8" refType="w" fact="0.353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r" for="ch" forName="Child8" refType="w" fact="0.353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r" for="ch" forName="Accent7" refType="w" fact="0.4636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r" for="ch" forName="ParentBackground7" refType="w" fact="0.4427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r" for="ch" forName="Child7" refType="w" fact="0.4427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r" for="ch" forName="Accent6" refType="w" fact="0.5533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r" for="ch" forName="ParentBackground6" refType="w" fact="0.5323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r" for="ch" forName="Child6" refType="w" fact="0.5323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r" for="ch" forName="Accent5" refType="w" fact="0.6429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r" for="ch" forName="ParentBackground5" refType="w" fact="0.622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r" for="ch" forName="Child5" refType="w" fact="0.622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r" for="ch" forName="Accent4" refType="w" fact="0.7326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r" for="ch" forName="ParentBackground4" refType="w" fact="0.7117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r" for="ch" forName="Child4" refType="w" fact="0.7117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r" for="ch" forName="Accent3" refType="w" fact="0.8223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r" for="ch" forName="ParentBackground3" refType="w" fact="0.8014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r" for="ch" forName="Child3" refType="w" fact="0.8014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r" for="ch" forName="Accent2" refType="w" fact="0.912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r" for="ch" forName="ParentBackground2" refType="w" fact="0.8911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r" for="ch" forName="Child2" refType="w" fact="0.8911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r" for="ch" forName="Accent1" refType="w" fact="1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r" for="ch" forName="ParentBackground1" refType="w" fact="0.9808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r" for="ch" forName="Child1" refType="w" fact="0.9808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8">
            <dgm:if name="Name29" axis="followSib" ptType="node" func="cnt" op="equ" val="0">
              <dgm:shape xmlns:r="http://schemas.openxmlformats.org/officeDocument/2006/relationships" type="ellipse" r:blip="">
                <dgm:adjLst/>
              </dgm:shape>
            </dgm:if>
            <dgm:else name="Name30">
              <dgm:choose name="Name31">
                <dgm:if name="Name32" axis="precedSib" ptType="node" func="cnt" op="equ" val="10">
                  <dgm:shape xmlns:r="http://schemas.openxmlformats.org/officeDocument/2006/relationships" type="ellipse" r:blip="">
                    <dgm:adjLst/>
                  </dgm:shape>
                </dgm:if>
                <dgm:else name="Name33">
                  <dgm:choose name="Name34">
                    <dgm:if name="Name35" func="var" arg="dir" op="equ" val="norm">
                      <dgm:shape xmlns:r="http://schemas.openxmlformats.org/officeDocument/2006/relationships" rot="45" type="teardrop" r:blip="">
                        <dgm:adjLst>
                          <dgm:adj idx="1" val="1"/>
                        </dgm:adjLst>
                      </dgm:shape>
                    </dgm:if>
                    <dgm:else name="Name36">
                      <dgm:shape xmlns:r="http://schemas.openxmlformats.org/officeDocument/2006/relationships" rot="225" type="teardrop" r:blip="">
                        <dgm:adjLst>
                          <dgm:adj idx="1" val="1"/>
                        </dgm:adjLst>
                      </dgm:shape>
                    </dgm:else>
                  </dgm:choose>
                </dgm:else>
              </dgm:choose>
            </dgm:else>
          </dgm:choose>
          <dgm:presOf/>
        </dgm:layoutNode>
      </dgm:forEach>
      <dgm:forEach name="parentBackgroundRepeat" axis="self">
        <dgm:layoutNode name="ParentBackground" styleLbl="fgAcc1">
          <dgm:alg type="sp"/>
          <dgm:shape xmlns:r="http://schemas.openxmlformats.org/officeDocument/2006/relationships" type="ellipse" r:blip="">
            <dgm:adjLst/>
          </dgm:shape>
          <dgm:presOf axis="self" ptType="node"/>
        </dgm:layoutNode>
      </dgm:forEach>
    </dgm:forEach>
    <dgm:forEach name="Name37" axis="ch" ptType="node" st="11" cnt="1"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38" ref="accentRepeat"/>
      </dgm:layoutNode>
      <dgm:layoutNode name="ParentBackground11">
        <dgm:alg type="sp"/>
        <dgm:shape xmlns:r="http://schemas.openxmlformats.org/officeDocument/2006/relationships" r:blip="">
          <dgm:adjLst/>
        </dgm:shape>
        <dgm:presOf/>
        <dgm:forEach name="Name39" ref="parentBackgroundRepeat"/>
      </dgm:layoutNode>
      <dgm:choose name="Name40">
        <dgm:if name="Name41" axis="ch" ptType="node" func="cnt" op="gte" val="1">
          <dgm:layoutNode name="Child1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2"/>
      </dgm:choose>
      <dgm:layoutNode name="Parent1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3" axis="ch" ptType="node" st="10" cnt="1"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44" ref="accentRepeat"/>
      </dgm:layoutNode>
      <dgm:layoutNode name="ParentBackground10">
        <dgm:alg type="sp"/>
        <dgm:shape xmlns:r="http://schemas.openxmlformats.org/officeDocument/2006/relationships" r:blip="">
          <dgm:adjLst/>
        </dgm:shape>
        <dgm:presOf/>
        <dgm:forEach name="Name45" ref="parentBackgroundRepeat"/>
      </dgm:layoutNode>
      <dgm:choose name="Name46">
        <dgm:if name="Name47" axis="ch" ptType="node" func="cnt" op="gte" val="1">
          <dgm:layoutNode name="Child10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8"/>
      </dgm:choose>
      <dgm:layoutNode name="Parent10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9" axis="ch" ptType="node" st="9" cnt="1"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ParentBackground9">
        <dgm:alg type="sp"/>
        <dgm:shape xmlns:r="http://schemas.openxmlformats.org/officeDocument/2006/relationships" r:blip="">
          <dgm:adjLst/>
        </dgm:shape>
        <dgm:presOf/>
        <dgm:forEach name="Name51" ref="parentBackgroundRepeat"/>
      </dgm:layoutNode>
      <dgm:choose name="Name52">
        <dgm:if name="Name53" axis="ch" ptType="node" func="cnt" op="gte" val="1">
          <dgm:layoutNode name="Child9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4"/>
      </dgm:choose>
      <dgm:layoutNode name="Parent9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55" axis="ch" ptType="node" st="8" cnt="1"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56" ref="accentRepeat"/>
      </dgm:layoutNode>
      <dgm:layoutNode name="ParentBackground8">
        <dgm:alg type="sp"/>
        <dgm:shape xmlns:r="http://schemas.openxmlformats.org/officeDocument/2006/relationships" r:blip="">
          <dgm:adjLst/>
        </dgm:shape>
        <dgm:presOf/>
        <dgm:forEach name="Name57" ref="parentBackgroundRepeat"/>
      </dgm:layoutNode>
      <dgm:choose name="Name58">
        <dgm:if name="Name59" axis="ch" ptType="node" func="cnt" op="gte" val="1">
          <dgm:layoutNode name="Child8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0"/>
      </dgm:choose>
      <dgm:layoutNode name="Parent8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1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62" ref="accentRepeat"/>
      </dgm:layoutNode>
      <dgm:layoutNode name="ParentBackground7">
        <dgm:alg type="sp"/>
        <dgm:shape xmlns:r="http://schemas.openxmlformats.org/officeDocument/2006/relationships" r:blip="">
          <dgm:adjLst/>
        </dgm:shape>
        <dgm:presOf/>
        <dgm:forEach name="Name63" ref="parentBackgroundRepeat"/>
      </dgm:layoutNode>
      <dgm:choose name="Name64">
        <dgm:if name="Name65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6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68" ref="accentRepeat"/>
      </dgm:layoutNode>
      <dgm:layoutNode name="ParentBackground6">
        <dgm:alg type="sp"/>
        <dgm:shape xmlns:r="http://schemas.openxmlformats.org/officeDocument/2006/relationships" r:blip="">
          <dgm:adjLst/>
        </dgm:shape>
        <dgm:presOf/>
        <dgm:forEach name="Name69" ref="parentBackgroundRepeat"/>
      </dgm:layoutNode>
      <dgm:choose name="Name70">
        <dgm:if name="Name71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3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74" ref="accentRepeat"/>
      </dgm:layoutNode>
      <dgm:layoutNode name="ParentBackground5">
        <dgm:alg type="sp"/>
        <dgm:shape xmlns:r="http://schemas.openxmlformats.org/officeDocument/2006/relationships" r:blip="">
          <dgm:adjLst/>
        </dgm:shape>
        <dgm:presOf/>
        <dgm:forEach name="Name75" ref="parentBackgroundRepeat"/>
      </dgm:layoutNode>
      <dgm:choose name="Name76">
        <dgm:if name="Name77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8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9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80" ref="accentRepeat"/>
      </dgm:layoutNode>
      <dgm:layoutNode name="ParentBackground4">
        <dgm:alg type="sp"/>
        <dgm:shape xmlns:r="http://schemas.openxmlformats.org/officeDocument/2006/relationships" r:blip="">
          <dgm:adjLst/>
        </dgm:shape>
        <dgm:presOf/>
        <dgm:forEach name="Name81" ref="parentBackgroundRepeat"/>
      </dgm:layoutNode>
      <dgm:choose name="Name82">
        <dgm:if name="Name8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layoutNode name="ParentBackground3">
        <dgm:alg type="sp"/>
        <dgm:shape xmlns:r="http://schemas.openxmlformats.org/officeDocument/2006/relationships" r:blip="">
          <dgm:adjLst/>
        </dgm:shape>
        <dgm:presOf/>
        <dgm:forEach name="Name87" ref="parentBackgroundRepeat"/>
      </dgm:layoutNode>
      <dgm:choose name="Name88">
        <dgm:if name="Name89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0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1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92" ref="accentRepeat"/>
      </dgm:layoutNode>
      <dgm:layoutNode name="ParentBackground2" styleLbl="fgAcc1">
        <dgm:alg type="sp"/>
        <dgm:shape xmlns:r="http://schemas.openxmlformats.org/officeDocument/2006/relationships" r:blip="">
          <dgm:adjLst/>
        </dgm:shape>
        <dgm:presOf/>
        <dgm:forEach name="Name93" ref="parentBackgroundRepeat"/>
      </dgm:layoutNode>
      <dgm:choose name="Name94">
        <dgm:if name="Name95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6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7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98" ref="accentRepeat"/>
      </dgm:layoutNode>
      <dgm:layoutNode name="ParentBackground1">
        <dgm:alg type="sp"/>
        <dgm:shape xmlns:r="http://schemas.openxmlformats.org/officeDocument/2006/relationships" r:blip="">
          <dgm:adjLst/>
        </dgm:shape>
        <dgm:presOf/>
        <dgm:forEach name="Name99" ref="parentBackgroundRepeat"/>
      </dgm:layoutNode>
      <dgm:choose name="Name100">
        <dgm:if name="Name101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102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BAAE38-79BE-4082-9A4D-2BEC47341C04}" type="datetimeFigureOut">
              <a:rPr lang="en-US" smtClean="0"/>
              <a:t>5/2/2022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F15613-D24F-46B4-9010-BD7B318E3C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405032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5BCF22-2D75-4779-9C8B-6270AA3FA919}" type="datetimeFigureOut">
              <a:rPr lang="en-US" smtClean="0"/>
              <a:t>5/2/2022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0B8AC8-E212-48B2-9917-7448FC83D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5908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6EE87-EBD5-4F12-A48A-63ACA297AC8F}" type="datetimeFigureOut">
              <a:rPr lang="en-US" smtClean="0"/>
              <a:t>5/2/2022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9709966"/>
      </p:ext>
    </p:extLst>
  </p:cSld>
  <p:clrMapOvr>
    <a:masterClrMapping/>
  </p:clrMapOvr>
  <p:hf hdr="0" ft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98CD5-6C1E-4009-B41F-6DF62E31D3BE}" type="datetimeFigureOut">
              <a:rPr lang="en-US" smtClean="0"/>
              <a:pPr/>
              <a:t>5/2/2022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7591029"/>
      </p:ext>
    </p:extLst>
  </p:cSld>
  <p:clrMapOvr>
    <a:masterClrMapping/>
  </p:clrMapOvr>
  <p:hf hdr="0" ft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98CD5-6C1E-4009-B41F-6DF62E31D3BE}" type="datetimeFigureOut">
              <a:rPr lang="en-US" smtClean="0"/>
              <a:pPr/>
              <a:t>5/2/2022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353582771"/>
      </p:ext>
    </p:extLst>
  </p:cSld>
  <p:clrMapOvr>
    <a:masterClrMapping/>
  </p:clrMapOvr>
  <p:hf hdr="0" ft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98CD5-6C1E-4009-B41F-6DF62E31D3BE}" type="datetimeFigureOut">
              <a:rPr lang="en-US" smtClean="0"/>
              <a:pPr/>
              <a:t>5/2/2022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4196378"/>
      </p:ext>
    </p:extLst>
  </p:cSld>
  <p:clrMapOvr>
    <a:masterClrMapping/>
  </p:clrMapOvr>
  <p:hf hdr="0" ftr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98CD5-6C1E-4009-B41F-6DF62E31D3BE}" type="datetimeFigureOut">
              <a:rPr lang="en-US" smtClean="0"/>
              <a:pPr/>
              <a:t>5/2/2022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2428219"/>
      </p:ext>
    </p:extLst>
  </p:cSld>
  <p:clrMapOvr>
    <a:masterClrMapping/>
  </p:clrMapOvr>
  <p:hf hdr="0" ftr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98CD5-6C1E-4009-B41F-6DF62E31D3BE}" type="datetimeFigureOut">
              <a:rPr lang="en-US" smtClean="0"/>
              <a:pPr/>
              <a:t>5/2/2022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5419693"/>
      </p:ext>
    </p:extLst>
  </p:cSld>
  <p:clrMapOvr>
    <a:masterClrMapping/>
  </p:clrMapOvr>
  <p:hf hdr="0" ftr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98CD5-6C1E-4009-B41F-6DF62E31D3BE}" type="datetimeFigureOut">
              <a:rPr lang="en-US" smtClean="0"/>
              <a:pPr/>
              <a:t>5/2/2022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0827586"/>
      </p:ext>
    </p:extLst>
  </p:cSld>
  <p:clrMapOvr>
    <a:masterClrMapping/>
  </p:clrMapOvr>
  <p:hf hdr="0" ftr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98CD5-6C1E-4009-B41F-6DF62E31D3BE}" type="datetimeFigureOut">
              <a:rPr lang="en-US" smtClean="0"/>
              <a:pPr/>
              <a:t>5/2/2022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4342395"/>
      </p:ext>
    </p:extLst>
  </p:cSld>
  <p:clrMapOvr>
    <a:masterClrMapping/>
  </p:clrMapOvr>
  <p:hf hdr="0" ftr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all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202388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98CD5-6C1E-4009-B41F-6DF62E31D3BE}" type="datetimeFigureOut">
              <a:rPr lang="en-US" smtClean="0"/>
              <a:pPr/>
              <a:t>5/2/2022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2477545"/>
      </p:ext>
    </p:extLst>
  </p:cSld>
  <p:clrMapOvr>
    <a:masterClrMapping/>
  </p:clrMapOvr>
  <p:hf hdr="0" ft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1015F-7CC6-4D0A-9D87-873EA4C304CC}" type="datetimeFigureOut">
              <a:rPr lang="en-US" smtClean="0"/>
              <a:t>5/2/2022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A646197-E55D-4630-97C2-D7180E17D86D}"/>
              </a:ext>
            </a:extLst>
          </p:cNvPr>
          <p:cNvSpPr/>
          <p:nvPr userDrawn="1"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>
                <a:solidFill>
                  <a:schemeClr val="tx1"/>
                </a:solidFill>
              </a:rPr>
              <a:t>ITXXXXXXXX</a:t>
            </a:r>
            <a:r>
              <a:rPr lang="en-US" sz="1800" dirty="0">
                <a:solidFill>
                  <a:schemeClr val="tx1"/>
                </a:solidFill>
              </a:rPr>
              <a:t>   |   &lt;</a:t>
            </a:r>
            <a:r>
              <a:rPr lang="en-US" sz="1800" b="1" dirty="0">
                <a:solidFill>
                  <a:schemeClr val="tx1"/>
                </a:solidFill>
              </a:rPr>
              <a:t>&lt;Student Name&gt;&gt;   </a:t>
            </a:r>
            <a:r>
              <a:rPr lang="en-US" sz="1800" dirty="0">
                <a:solidFill>
                  <a:schemeClr val="tx1"/>
                </a:solidFill>
              </a:rPr>
              <a:t>|   </a:t>
            </a:r>
            <a:r>
              <a:rPr lang="en-US" sz="1800" b="0" dirty="0">
                <a:solidFill>
                  <a:schemeClr val="tx1"/>
                </a:solidFill>
              </a:rPr>
              <a:t>&lt;&lt;Project ID&gt;&gt;</a:t>
            </a:r>
          </a:p>
        </p:txBody>
      </p:sp>
    </p:spTree>
    <p:extLst>
      <p:ext uri="{BB962C8B-B14F-4D97-AF65-F5344CB8AC3E}">
        <p14:creationId xmlns:p14="http://schemas.microsoft.com/office/powerpoint/2010/main" val="40797768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98CD5-6C1E-4009-B41F-6DF62E31D3BE}" type="datetimeFigureOut">
              <a:rPr lang="en-US" smtClean="0"/>
              <a:pPr/>
              <a:t>5/2/2022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2871571"/>
      </p:ext>
    </p:extLst>
  </p:cSld>
  <p:clrMapOvr>
    <a:masterClrMapping/>
  </p:clrMapOvr>
  <p:hf hdr="0" ft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98CD5-6C1E-4009-B41F-6DF62E31D3BE}" type="datetimeFigureOut">
              <a:rPr lang="en-US" smtClean="0"/>
              <a:pPr/>
              <a:t>5/2/2022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5000183"/>
      </p:ext>
    </p:extLst>
  </p:cSld>
  <p:clrMapOvr>
    <a:masterClrMapping/>
  </p:clrMapOvr>
  <p:hf hdr="0" ft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F4D4C-5367-4C26-9E2B-D8088D7FCA81}" type="datetimeFigureOut">
              <a:rPr lang="en-US" smtClean="0"/>
              <a:t>5/2/2022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64B2126-C937-47A0-8160-5B4329C80DCC}"/>
              </a:ext>
            </a:extLst>
          </p:cNvPr>
          <p:cNvSpPr/>
          <p:nvPr userDrawn="1"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>
                <a:solidFill>
                  <a:schemeClr val="tx1"/>
                </a:solidFill>
              </a:rPr>
              <a:t>ITXXXXXXXX</a:t>
            </a:r>
            <a:r>
              <a:rPr lang="en-US" sz="1800" dirty="0">
                <a:solidFill>
                  <a:schemeClr val="tx1"/>
                </a:solidFill>
              </a:rPr>
              <a:t>   |   &lt;</a:t>
            </a:r>
            <a:r>
              <a:rPr lang="en-US" sz="1800" b="1" dirty="0">
                <a:solidFill>
                  <a:schemeClr val="tx1"/>
                </a:solidFill>
              </a:rPr>
              <a:t>&lt;Student Name&gt;&gt;   </a:t>
            </a:r>
            <a:r>
              <a:rPr lang="en-US" sz="1800" dirty="0">
                <a:solidFill>
                  <a:schemeClr val="tx1"/>
                </a:solidFill>
              </a:rPr>
              <a:t>|   </a:t>
            </a:r>
            <a:r>
              <a:rPr lang="en-US" sz="1800" b="0" dirty="0">
                <a:solidFill>
                  <a:schemeClr val="tx1"/>
                </a:solidFill>
              </a:rPr>
              <a:t>&lt;&lt;Project ID&gt;&gt;</a:t>
            </a:r>
          </a:p>
        </p:txBody>
      </p:sp>
    </p:spTree>
    <p:extLst>
      <p:ext uri="{BB962C8B-B14F-4D97-AF65-F5344CB8AC3E}">
        <p14:creationId xmlns:p14="http://schemas.microsoft.com/office/powerpoint/2010/main" val="23415124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91E96-98B0-4413-9547-46F3504108EF}" type="datetimeFigureOut">
              <a:rPr lang="en-US" smtClean="0"/>
              <a:t>5/2/2022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二等辺三角形 9">
            <a:extLst>
              <a:ext uri="{FF2B5EF4-FFF2-40B4-BE49-F238E27FC236}">
                <a16:creationId xmlns:a16="http://schemas.microsoft.com/office/drawing/2014/main" id="{5F3CE432-5A4E-4BD5-8D00-7C4AAFD28D2A}"/>
              </a:ext>
            </a:extLst>
          </p:cNvPr>
          <p:cNvSpPr/>
          <p:nvPr userDrawn="1"/>
        </p:nvSpPr>
        <p:spPr>
          <a:xfrm>
            <a:off x="0" y="6482208"/>
            <a:ext cx="12192000" cy="376686"/>
          </a:xfrm>
          <a:prstGeom prst="triangle">
            <a:avLst>
              <a:gd name="adj" fmla="val 62762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  <p:sp>
        <p:nvSpPr>
          <p:cNvPr id="8" name="二等辺三角形 10">
            <a:extLst>
              <a:ext uri="{FF2B5EF4-FFF2-40B4-BE49-F238E27FC236}">
                <a16:creationId xmlns:a16="http://schemas.microsoft.com/office/drawing/2014/main" id="{FA2C59EF-08B7-495F-8AEB-2D3B43D636DE}"/>
              </a:ext>
            </a:extLst>
          </p:cNvPr>
          <p:cNvSpPr/>
          <p:nvPr userDrawn="1"/>
        </p:nvSpPr>
        <p:spPr>
          <a:xfrm>
            <a:off x="0" y="6676906"/>
            <a:ext cx="12192000" cy="181095"/>
          </a:xfrm>
          <a:prstGeom prst="triangle">
            <a:avLst>
              <a:gd name="adj" fmla="val 39397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4D50B0C1-716A-4F33-8B57-2D45BAE73627}"/>
              </a:ext>
            </a:extLst>
          </p:cNvPr>
          <p:cNvSpPr txBox="1">
            <a:spLocks/>
          </p:cNvSpPr>
          <p:nvPr userDrawn="1"/>
        </p:nvSpPr>
        <p:spPr>
          <a:xfrm>
            <a:off x="11435142" y="6492875"/>
            <a:ext cx="6806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7D6051F-EF20-4D26-A49B-A9D5F0B34CE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007E8B4-F6F6-44E2-B44A-44C80C873903}"/>
              </a:ext>
            </a:extLst>
          </p:cNvPr>
          <p:cNvSpPr/>
          <p:nvPr userDrawn="1"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>
                <a:solidFill>
                  <a:schemeClr val="tx1"/>
                </a:solidFill>
              </a:rPr>
              <a:t>ITXXXXXXXX</a:t>
            </a:r>
            <a:r>
              <a:rPr lang="en-US" sz="1800" dirty="0">
                <a:solidFill>
                  <a:schemeClr val="tx1"/>
                </a:solidFill>
              </a:rPr>
              <a:t>   |   &lt;</a:t>
            </a:r>
            <a:r>
              <a:rPr lang="en-US" sz="1800" b="1" dirty="0">
                <a:solidFill>
                  <a:schemeClr val="tx1"/>
                </a:solidFill>
              </a:rPr>
              <a:t>&lt;Student Name&gt;&gt;   </a:t>
            </a:r>
            <a:r>
              <a:rPr lang="en-US" sz="1800" dirty="0">
                <a:solidFill>
                  <a:schemeClr val="tx1"/>
                </a:solidFill>
              </a:rPr>
              <a:t>|   </a:t>
            </a:r>
            <a:r>
              <a:rPr lang="en-US" sz="1800" b="0" dirty="0">
                <a:solidFill>
                  <a:schemeClr val="tx1"/>
                </a:solidFill>
              </a:rPr>
              <a:t>&lt;&lt;Project ID&gt;&gt;</a:t>
            </a:r>
          </a:p>
        </p:txBody>
      </p:sp>
    </p:spTree>
    <p:extLst>
      <p:ext uri="{BB962C8B-B14F-4D97-AF65-F5344CB8AC3E}">
        <p14:creationId xmlns:p14="http://schemas.microsoft.com/office/powerpoint/2010/main" val="15303671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98CD5-6C1E-4009-B41F-6DF62E31D3BE}" type="datetimeFigureOut">
              <a:rPr lang="en-US" smtClean="0"/>
              <a:pPr/>
              <a:t>5/2/2022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2331390"/>
      </p:ext>
    </p:extLst>
  </p:cSld>
  <p:clrMapOvr>
    <a:masterClrMapping/>
  </p:clrMapOvr>
  <p:hf hdr="0" ft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16CA0-919D-4A49-9C8A-62FDFB3A5183}" type="datetimeFigureOut">
              <a:rPr lang="en-US" smtClean="0"/>
              <a:t>5/2/2022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867E5644-1E61-4311-A31E-84CB9C7AA8A9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二等辺三角形 10">
            <a:extLst>
              <a:ext uri="{FF2B5EF4-FFF2-40B4-BE49-F238E27FC236}">
                <a16:creationId xmlns:a16="http://schemas.microsoft.com/office/drawing/2014/main" id="{B4032CAB-6546-4708-80FC-2FC68B635AAE}"/>
              </a:ext>
            </a:extLst>
          </p:cNvPr>
          <p:cNvSpPr/>
          <p:nvPr userDrawn="1"/>
        </p:nvSpPr>
        <p:spPr>
          <a:xfrm>
            <a:off x="0" y="6676906"/>
            <a:ext cx="12192000" cy="181095"/>
          </a:xfrm>
          <a:prstGeom prst="triangle">
            <a:avLst>
              <a:gd name="adj" fmla="val 39397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67EA455-7E42-45D8-A0BF-F573A5091DCC}"/>
              </a:ext>
            </a:extLst>
          </p:cNvPr>
          <p:cNvSpPr/>
          <p:nvPr userDrawn="1"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>
                <a:solidFill>
                  <a:schemeClr val="tx1"/>
                </a:solidFill>
              </a:rPr>
              <a:t>ITXXXXXXXX</a:t>
            </a:r>
            <a:r>
              <a:rPr lang="en-US" sz="1800" dirty="0">
                <a:solidFill>
                  <a:schemeClr val="tx1"/>
                </a:solidFill>
              </a:rPr>
              <a:t>   |   &lt;</a:t>
            </a:r>
            <a:r>
              <a:rPr lang="en-US" sz="1800" b="1" dirty="0">
                <a:solidFill>
                  <a:schemeClr val="tx1"/>
                </a:solidFill>
              </a:rPr>
              <a:t>&lt;Student Name&gt;&gt;   </a:t>
            </a:r>
            <a:r>
              <a:rPr lang="en-US" sz="1800" dirty="0">
                <a:solidFill>
                  <a:schemeClr val="tx1"/>
                </a:solidFill>
              </a:rPr>
              <a:t>|   </a:t>
            </a:r>
            <a:r>
              <a:rPr lang="en-US" sz="1800" b="0" dirty="0">
                <a:solidFill>
                  <a:schemeClr val="tx1"/>
                </a:solidFill>
              </a:rPr>
              <a:t>&lt;&lt;Project ID&gt;&gt;</a:t>
            </a:r>
          </a:p>
        </p:txBody>
      </p:sp>
    </p:spTree>
    <p:extLst>
      <p:ext uri="{BB962C8B-B14F-4D97-AF65-F5344CB8AC3E}">
        <p14:creationId xmlns:p14="http://schemas.microsoft.com/office/powerpoint/2010/main" val="198730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157"/>
            <a:ext cx="2356674" cy="6853096"/>
            <a:chOff x="6627813" y="195610"/>
            <a:chExt cx="1952625" cy="5678141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5610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298CD5-6C1E-4009-B41F-6DF62E31D3BE}" type="datetimeFigureOut">
              <a:rPr lang="en-US" smtClean="0"/>
              <a:pPr/>
              <a:t>5/2/2022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6" name="Slide Number Placeholder 5">
            <a:extLst>
              <a:ext uri="{FF2B5EF4-FFF2-40B4-BE49-F238E27FC236}">
                <a16:creationId xmlns:a16="http://schemas.microsoft.com/office/drawing/2014/main" id="{EC2ADAA1-8335-4F5B-9E48-4927F07B8598}"/>
              </a:ext>
            </a:extLst>
          </p:cNvPr>
          <p:cNvSpPr txBox="1">
            <a:spLocks/>
          </p:cNvSpPr>
          <p:nvPr userDrawn="1"/>
        </p:nvSpPr>
        <p:spPr>
          <a:xfrm>
            <a:off x="11435142" y="6492875"/>
            <a:ext cx="6806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7D6051F-EF20-4D26-A49B-A9D5F0B34CE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7" name="Picture 36" descr="A picture containing photo, table, person, monitor&#10;&#10;Description automatically generated">
            <a:extLst>
              <a:ext uri="{FF2B5EF4-FFF2-40B4-BE49-F238E27FC236}">
                <a16:creationId xmlns:a16="http://schemas.microsoft.com/office/drawing/2014/main" id="{196E6928-1DD4-4BB8-8466-010F0A65C21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9"/>
          <a:srcRect t="90286" r="71976"/>
          <a:stretch/>
        </p:blipFill>
        <p:spPr>
          <a:xfrm>
            <a:off x="0" y="6373302"/>
            <a:ext cx="2514600" cy="490308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F8DE9890-8BF1-4AB5-839D-92DD99DA60BF}"/>
              </a:ext>
            </a:extLst>
          </p:cNvPr>
          <p:cNvSpPr txBox="1"/>
          <p:nvPr userDrawn="1"/>
        </p:nvSpPr>
        <p:spPr>
          <a:xfrm>
            <a:off x="10439400" y="6536937"/>
            <a:ext cx="914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8C4007C-554A-4B16-A31C-089CB53EF86F}" type="datetime1">
              <a:rPr lang="en-US" sz="1200" b="1" smtClean="0"/>
              <a:t>5/2/2022</a:t>
            </a:fld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27426774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  <p:sldLayoutId id="2147483807" r:id="rId7"/>
    <p:sldLayoutId id="2147483808" r:id="rId8"/>
    <p:sldLayoutId id="2147483809" r:id="rId9"/>
    <p:sldLayoutId id="2147483810" r:id="rId10"/>
    <p:sldLayoutId id="2147483811" r:id="rId11"/>
    <p:sldLayoutId id="2147483812" r:id="rId12"/>
    <p:sldLayoutId id="2147483813" r:id="rId13"/>
    <p:sldLayoutId id="2147483814" r:id="rId14"/>
    <p:sldLayoutId id="2147483815" r:id="rId15"/>
    <p:sldLayoutId id="2147483816" r:id="rId16"/>
    <p:sldLayoutId id="2147483662" r:id="rId17"/>
  </p:sldLayoutIdLst>
  <p:hf hdr="0" ftr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2">
              <a:lumMod val="7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jfif"/><Relationship Id="rId7" Type="http://schemas.openxmlformats.org/officeDocument/2006/relationships/image" Target="../media/image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0.png"/><Relationship Id="rId7" Type="http://schemas.openxmlformats.org/officeDocument/2006/relationships/image" Target="../media/image24.jfi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jfif"/><Relationship Id="rId4" Type="http://schemas.openxmlformats.org/officeDocument/2006/relationships/image" Target="../media/image21.jfif"/><Relationship Id="rId9" Type="http://schemas.openxmlformats.org/officeDocument/2006/relationships/image" Target="../media/image26.jfi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7.48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fif"/><Relationship Id="rId3" Type="http://schemas.openxmlformats.org/officeDocument/2006/relationships/image" Target="../media/image31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10" Type="http://schemas.openxmlformats.org/officeDocument/2006/relationships/image" Target="../media/image36.png"/><Relationship Id="rId4" Type="http://schemas.openxmlformats.org/officeDocument/2006/relationships/image" Target="../media/image32.png"/><Relationship Id="rId9" Type="http://schemas.openxmlformats.org/officeDocument/2006/relationships/image" Target="../media/image3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JP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4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4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49.png"/><Relationship Id="rId7" Type="http://schemas.openxmlformats.org/officeDocument/2006/relationships/image" Target="../media/image5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25.png"/><Relationship Id="rId4" Type="http://schemas.openxmlformats.org/officeDocument/2006/relationships/image" Target="../media/image50.jpe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0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0.png"/><Relationship Id="rId7" Type="http://schemas.openxmlformats.org/officeDocument/2006/relationships/diagramColors" Target="../diagrams/colors2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>
            <a:extLst>
              <a:ext uri="{FF2B5EF4-FFF2-40B4-BE49-F238E27FC236}">
                <a16:creationId xmlns:a16="http://schemas.microsoft.com/office/drawing/2014/main" id="{2855B651-6855-497B-8F65-A1C7D11C57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1066800"/>
            <a:ext cx="10439400" cy="2035174"/>
          </a:xfrm>
        </p:spPr>
        <p:txBody>
          <a:bodyPr anchor="t">
            <a:normAutofit fontScale="90000"/>
          </a:bodyPr>
          <a:lstStyle/>
          <a:p>
            <a:r>
              <a:rPr lang="en-US" sz="4900" b="1" dirty="0">
                <a:latin typeface="+mn-lt"/>
              </a:rPr>
              <a:t>A</a:t>
            </a:r>
            <a:r>
              <a:rPr lang="en-US" sz="4900" b="1" dirty="0">
                <a:effectLst/>
                <a:latin typeface="+mn-lt"/>
              </a:rPr>
              <a:t> PERSONAL </a:t>
            </a:r>
            <a:r>
              <a:rPr lang="en-US" sz="4900" b="1" dirty="0">
                <a:latin typeface="+mn-lt"/>
              </a:rPr>
              <a:t>T</a:t>
            </a:r>
            <a:r>
              <a:rPr lang="en-US" sz="4900" b="1" dirty="0">
                <a:effectLst/>
                <a:latin typeface="+mn-lt"/>
              </a:rPr>
              <a:t>RAINER APP </a:t>
            </a:r>
            <a:br>
              <a:rPr lang="en-US" sz="4900" b="1" dirty="0">
                <a:effectLst/>
                <a:latin typeface="+mn-lt"/>
              </a:rPr>
            </a:br>
            <a:r>
              <a:rPr lang="en-US" sz="4900" b="1" dirty="0">
                <a:effectLst/>
                <a:latin typeface="+mn-lt"/>
              </a:rPr>
              <a:t>TO SELF-TRAIN AND IMPROVE </a:t>
            </a:r>
            <a:r>
              <a:rPr lang="en-US" sz="4900" b="1" dirty="0">
                <a:latin typeface="+mn-lt"/>
              </a:rPr>
              <a:t>P</a:t>
            </a:r>
            <a:r>
              <a:rPr lang="en-US" sz="4900" b="1" dirty="0">
                <a:effectLst/>
                <a:latin typeface="+mn-lt"/>
              </a:rPr>
              <a:t>RESENTATION </a:t>
            </a:r>
            <a:r>
              <a:rPr lang="en-US" sz="4900" b="1" dirty="0">
                <a:latin typeface="+mn-lt"/>
              </a:rPr>
              <a:t>S</a:t>
            </a:r>
            <a:r>
              <a:rPr lang="en-US" sz="4900" b="1" dirty="0">
                <a:effectLst/>
                <a:latin typeface="+mn-lt"/>
              </a:rPr>
              <a:t>KILLS</a:t>
            </a:r>
            <a:br>
              <a:rPr lang="en-US" dirty="0">
                <a:effectLst/>
              </a:rPr>
            </a:br>
            <a:endParaRPr lang="en-US" dirty="0"/>
          </a:p>
        </p:txBody>
      </p:sp>
      <p:sp>
        <p:nvSpPr>
          <p:cNvPr id="7" name="Subtitle 4">
            <a:extLst>
              <a:ext uri="{FF2B5EF4-FFF2-40B4-BE49-F238E27FC236}">
                <a16:creationId xmlns:a16="http://schemas.microsoft.com/office/drawing/2014/main" id="{33EAE860-BD69-4EC1-988A-B7AF52F7F6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8799" y="3657600"/>
            <a:ext cx="8534400" cy="914400"/>
          </a:xfrm>
        </p:spPr>
        <p:txBody>
          <a:bodyPr>
            <a:normAutofit/>
          </a:bodyPr>
          <a:lstStyle/>
          <a:p>
            <a:pPr algn="ctr"/>
            <a:r>
              <a:rPr lang="en-US" sz="4000" b="0" i="0" dirty="0">
                <a:effectLst/>
              </a:rPr>
              <a:t>21_22-J 02</a:t>
            </a:r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F941442D-D1D9-440C-8510-59B6AD35B12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83" t="42417" r="16192" b="39874"/>
          <a:stretch/>
        </p:blipFill>
        <p:spPr>
          <a:xfrm>
            <a:off x="4010890" y="4953000"/>
            <a:ext cx="4170217" cy="1066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887311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F14D1-2D84-470C-913F-1D5276DF2540}"/>
              </a:ext>
            </a:extLst>
          </p:cNvPr>
          <p:cNvSpPr txBox="1">
            <a:spLocks/>
          </p:cNvSpPr>
          <p:nvPr/>
        </p:nvSpPr>
        <p:spPr>
          <a:xfrm>
            <a:off x="304800" y="2516055"/>
            <a:ext cx="3124200" cy="7921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dobe Devanagari" pitchFamily="18" charset="0"/>
                <a:ea typeface="+mj-ea"/>
                <a:cs typeface="Adobe Devanagari" pitchFamily="18" charset="0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3600" b="1" dirty="0">
                <a:latin typeface="Cambria" panose="02040503050406030204" pitchFamily="18" charset="0"/>
                <a:ea typeface="Cambria" panose="02040503050406030204" pitchFamily="18" charset="0"/>
              </a:rPr>
              <a:t>SYSTEM </a:t>
            </a:r>
          </a:p>
          <a:p>
            <a:pPr>
              <a:lnSpc>
                <a:spcPct val="120000"/>
              </a:lnSpc>
            </a:pPr>
            <a:r>
              <a:rPr lang="en-US" sz="3600" b="1" dirty="0">
                <a:latin typeface="Cambria" panose="02040503050406030204" pitchFamily="18" charset="0"/>
                <a:ea typeface="Cambria" panose="02040503050406030204" pitchFamily="18" charset="0"/>
              </a:rPr>
              <a:t>OVERVIEW</a:t>
            </a: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BB1E2C20-28D2-4C3C-91A5-C0B6794821E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89" b="8254"/>
          <a:stretch/>
        </p:blipFill>
        <p:spPr>
          <a:xfrm>
            <a:off x="3581400" y="121702"/>
            <a:ext cx="8382000" cy="6431498"/>
          </a:xfrm>
          <a:prstGeom prst="rect">
            <a:avLst/>
          </a:prstGeom>
        </p:spPr>
      </p:pic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8896A3AE-5BCD-498D-A49B-DFE55EEDCB0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25" t="30691" r="27723" b="28275"/>
          <a:stretch/>
        </p:blipFill>
        <p:spPr>
          <a:xfrm>
            <a:off x="1530350" y="3733800"/>
            <a:ext cx="673100" cy="593309"/>
          </a:xfrm>
          <a:prstGeom prst="rect">
            <a:avLst/>
          </a:prstGeom>
        </p:spPr>
      </p:pic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103D64F-F2BE-485F-9B87-83F8EAA24F4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5344" y="-381000"/>
            <a:ext cx="1474560" cy="147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317445"/>
      </p:ext>
    </p:extLst>
  </p:cSld>
  <p:clrMapOvr>
    <a:masterClrMapping/>
  </p:clrMapOvr>
  <p:transition spd="slow">
    <p:cover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3B98F9D-2EF2-43CB-B0CA-749DE45370AD}"/>
              </a:ext>
            </a:extLst>
          </p:cNvPr>
          <p:cNvSpPr txBox="1">
            <a:spLocks/>
          </p:cNvSpPr>
          <p:nvPr/>
        </p:nvSpPr>
        <p:spPr>
          <a:xfrm>
            <a:off x="2491877" y="2856053"/>
            <a:ext cx="7208246" cy="13620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dobe Devanagari" pitchFamily="18" charset="0"/>
                <a:ea typeface="+mj-ea"/>
                <a:cs typeface="Adobe Devanagari" pitchFamily="18" charset="0"/>
              </a:defRPr>
            </a:lvl1pPr>
          </a:lstStyle>
          <a:p>
            <a:r>
              <a:rPr lang="en-US" dirty="0"/>
              <a:t>IT18205152 | Shehara A.K.G.H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AFA53AF-49A1-4DE2-B07B-A8F3F8F8AF2B}"/>
              </a:ext>
            </a:extLst>
          </p:cNvPr>
          <p:cNvSpPr txBox="1">
            <a:spLocks/>
          </p:cNvSpPr>
          <p:nvPr/>
        </p:nvSpPr>
        <p:spPr>
          <a:xfrm>
            <a:off x="914400" y="4713277"/>
            <a:ext cx="10363200" cy="8606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Wingdings" pitchFamily="2" charset="2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Wingdings" pitchFamily="2" charset="2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Provide incorrect pronunciation and vocabulary mistakes</a:t>
            </a:r>
          </a:p>
        </p:txBody>
      </p:sp>
      <p:pic>
        <p:nvPicPr>
          <p:cNvPr id="7" name="Picture 6" descr="A picture containing person, person, wall, posing&#10;&#10;Description automatically generated">
            <a:extLst>
              <a:ext uri="{FF2B5EF4-FFF2-40B4-BE49-F238E27FC236}">
                <a16:creationId xmlns:a16="http://schemas.microsoft.com/office/drawing/2014/main" id="{675E2548-51B0-437B-873E-22F2AE76FB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51" t="6625" r="17206"/>
          <a:stretch/>
        </p:blipFill>
        <p:spPr>
          <a:xfrm>
            <a:off x="8915400" y="304800"/>
            <a:ext cx="2791884" cy="260410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39916A0-D14B-4BEC-A593-C09FCE09B07E}"/>
              </a:ext>
            </a:extLst>
          </p:cNvPr>
          <p:cNvSpPr txBox="1"/>
          <p:nvPr/>
        </p:nvSpPr>
        <p:spPr>
          <a:xfrm>
            <a:off x="3581400" y="3882280"/>
            <a:ext cx="502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Specializing in Software Engineering</a:t>
            </a:r>
          </a:p>
          <a:p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9" name="Picture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C8D1649-BA54-4779-9BFF-92B8B56DCC9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120" y="-304800"/>
            <a:ext cx="1474560" cy="147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63827"/>
      </p:ext>
    </p:extLst>
  </p:cSld>
  <p:clrMapOvr>
    <a:masterClrMapping/>
  </p:clrMapOvr>
  <p:transition spd="slow">
    <p:cover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ED39868-24AC-40B2-9A21-8EE2CDE49B07}"/>
              </a:ext>
            </a:extLst>
          </p:cNvPr>
          <p:cNvSpPr/>
          <p:nvPr/>
        </p:nvSpPr>
        <p:spPr>
          <a:xfrm>
            <a:off x="609600" y="2309195"/>
            <a:ext cx="6400800" cy="26325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indent="-28575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</a:pPr>
            <a:r>
              <a:rPr lang="en-GB" sz="2800" dirty="0">
                <a:ea typeface="Times New Roman" panose="02020603050405020304" pitchFamily="18" charset="0"/>
                <a:cs typeface="Iskoola Pota" panose="020B0502040204020203" pitchFamily="34" charset="0"/>
              </a:rPr>
              <a:t>R</a:t>
            </a:r>
            <a:r>
              <a:rPr lang="en-GB" sz="2800" dirty="0">
                <a:effectLst/>
                <a:ea typeface="Times New Roman" panose="02020603050405020304" pitchFamily="18" charset="0"/>
                <a:cs typeface="Iskoola Pota" panose="020B0502040204020203" pitchFamily="34" charset="0"/>
              </a:rPr>
              <a:t>ehearse before the presentation.</a:t>
            </a:r>
          </a:p>
          <a:p>
            <a:pPr marL="285750" marR="0" indent="-28575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</a:pPr>
            <a:endParaRPr lang="en-US" sz="2800" dirty="0">
              <a:effectLst/>
              <a:ea typeface="Times New Roman" panose="02020603050405020304" pitchFamily="18" charset="0"/>
              <a:cs typeface="Iskoola Pota" panose="020B050204020402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sz="2800" dirty="0">
                <a:effectLst/>
                <a:ea typeface="Times New Roman" panose="02020603050405020304" pitchFamily="18" charset="0"/>
                <a:cs typeface="Iskoola Pota" panose="020B0502040204020203" pitchFamily="34" charset="0"/>
              </a:rPr>
              <a:t>For effective communication, everyone should have a good vocabulary &amp; correct pronunciation</a:t>
            </a:r>
            <a:endParaRPr lang="en-LK" sz="28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2C28FC4-8CFC-4A97-BF48-403528E441C4}"/>
              </a:ext>
            </a:extLst>
          </p:cNvPr>
          <p:cNvSpPr/>
          <p:nvPr/>
        </p:nvSpPr>
        <p:spPr>
          <a:xfrm>
            <a:off x="3810000" y="621394"/>
            <a:ext cx="387298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4400" b="1" dirty="0"/>
              <a:t>BACKGROUND</a:t>
            </a:r>
            <a:endParaRPr lang="en-LK" sz="4400" b="1" dirty="0"/>
          </a:p>
        </p:txBody>
      </p:sp>
      <p:pic>
        <p:nvPicPr>
          <p:cNvPr id="4" name="Picture 3" descr="A group of people sitting in a room&#10;&#10;Description automatically generated with medium confidence">
            <a:extLst>
              <a:ext uri="{FF2B5EF4-FFF2-40B4-BE49-F238E27FC236}">
                <a16:creationId xmlns:a16="http://schemas.microsoft.com/office/drawing/2014/main" id="{6EDCEE45-1A16-46C1-B051-D3D5CCFAEB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600" y="1981200"/>
            <a:ext cx="4636770" cy="3288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F5D169D2-58AE-4F61-BAB4-2FEA2F50935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269514"/>
            <a:ext cx="1473200" cy="1473200"/>
          </a:xfrm>
          <a:prstGeom prst="rect">
            <a:avLst/>
          </a:prstGeom>
        </p:spPr>
      </p:pic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555E806-0F51-44A1-A037-BB5EB6E3AB0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5344" y="-381000"/>
            <a:ext cx="1474560" cy="14745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A5BB0A2-5279-46FD-9A7C-3443565A4702}"/>
              </a:ext>
            </a:extLst>
          </p:cNvPr>
          <p:cNvSpPr txBox="1"/>
          <p:nvPr/>
        </p:nvSpPr>
        <p:spPr>
          <a:xfrm>
            <a:off x="4149485" y="6476993"/>
            <a:ext cx="38930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IT18205152  |   Shehara A.K.G.H.  |  </a:t>
            </a:r>
            <a:r>
              <a:rPr lang="en-US" sz="1400" b="1" i="0" dirty="0">
                <a:effectLst/>
              </a:rPr>
              <a:t>21_22-J 02</a:t>
            </a:r>
          </a:p>
          <a:p>
            <a:r>
              <a:rPr lang="en-US" dirty="0"/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4070387212"/>
      </p:ext>
    </p:extLst>
  </p:cSld>
  <p:clrMapOvr>
    <a:masterClrMapping/>
  </p:clrMapOvr>
  <p:transition spd="slow">
    <p:cover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21ABC45-22F0-49BC-93F0-D1BCD8C8AD27}"/>
              </a:ext>
            </a:extLst>
          </p:cNvPr>
          <p:cNvSpPr/>
          <p:nvPr/>
        </p:nvSpPr>
        <p:spPr>
          <a:xfrm>
            <a:off x="605134" y="2209800"/>
            <a:ext cx="6206258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l">
              <a:buFont typeface="Wingdings" panose="05000000000000000000" pitchFamily="2" charset="2"/>
              <a:buChar char="§"/>
            </a:pPr>
            <a:r>
              <a:rPr lang="en-US" sz="2800" b="0" i="0" dirty="0">
                <a:effectLst/>
              </a:rPr>
              <a:t>Identifying possible pronunciation issues that could arise throughout the presentation</a:t>
            </a:r>
          </a:p>
          <a:p>
            <a:pPr marL="457200" indent="-457200" algn="l">
              <a:buFont typeface="Wingdings" panose="05000000000000000000" pitchFamily="2" charset="2"/>
              <a:buChar char="§"/>
            </a:pPr>
            <a:endParaRPr lang="en-US" sz="2800" dirty="0"/>
          </a:p>
          <a:p>
            <a:pPr marL="457200" indent="-457200" algn="l">
              <a:buFont typeface="Wingdings" panose="05000000000000000000" pitchFamily="2" charset="2"/>
              <a:buChar char="§"/>
            </a:pPr>
            <a:r>
              <a:rPr lang="en-US" sz="2800" b="0" i="0" dirty="0">
                <a:effectLst/>
              </a:rPr>
              <a:t>Evaluation of grammatical mistakes in enhancing the audience's understanding of the presentation</a:t>
            </a:r>
          </a:p>
          <a:p>
            <a:pPr marL="457200" indent="-457200" algn="l">
              <a:buFont typeface="Wingdings" panose="05000000000000000000" pitchFamily="2" charset="2"/>
              <a:buChar char="§"/>
            </a:pPr>
            <a:endParaRPr lang="en-US" sz="2800" b="0" i="0" dirty="0">
              <a:effectLst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FB8BEF3-EDA9-41EE-9912-F673CFAFB2E5}"/>
              </a:ext>
            </a:extLst>
          </p:cNvPr>
          <p:cNvSpPr/>
          <p:nvPr/>
        </p:nvSpPr>
        <p:spPr>
          <a:xfrm>
            <a:off x="3708263" y="869531"/>
            <a:ext cx="477547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latin typeface="Cambria" panose="02040503050406030204" pitchFamily="18" charset="0"/>
                <a:ea typeface="Cambria" panose="02040503050406030204" pitchFamily="18" charset="0"/>
              </a:rPr>
              <a:t>RESEARCH QUESTION</a:t>
            </a:r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9E56797E-2E81-445A-9798-1FAE519071A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465831"/>
            <a:ext cx="1473200" cy="1473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3A7FC3F-3BC1-4D3C-9AFD-7456C13FE17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61" b="8889"/>
          <a:stretch/>
        </p:blipFill>
        <p:spPr>
          <a:xfrm>
            <a:off x="6934200" y="2365856"/>
            <a:ext cx="4775474" cy="32273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9F5BEF2-180E-43D9-A005-4A6FBEC8387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5344" y="-381000"/>
            <a:ext cx="1474560" cy="14745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7205093-17E1-494C-A6A9-48007A7955C6}"/>
              </a:ext>
            </a:extLst>
          </p:cNvPr>
          <p:cNvSpPr txBox="1"/>
          <p:nvPr/>
        </p:nvSpPr>
        <p:spPr>
          <a:xfrm>
            <a:off x="4149485" y="6476993"/>
            <a:ext cx="38930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IT18205152  |   Shehara A.K.G.H.  |  </a:t>
            </a:r>
            <a:r>
              <a:rPr lang="en-US" sz="1400" b="1" i="0" dirty="0">
                <a:effectLst/>
              </a:rPr>
              <a:t>21_22-J 02</a:t>
            </a:r>
          </a:p>
          <a:p>
            <a:r>
              <a:rPr lang="en-US" dirty="0"/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3947063851"/>
      </p:ext>
    </p:extLst>
  </p:cSld>
  <p:clrMapOvr>
    <a:masterClrMapping/>
  </p:clrMapOvr>
  <p:transition spd="slow">
    <p:cover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B450B64-38B2-4C47-8793-F6907C562DFB}"/>
              </a:ext>
            </a:extLst>
          </p:cNvPr>
          <p:cNvSpPr/>
          <p:nvPr/>
        </p:nvSpPr>
        <p:spPr>
          <a:xfrm>
            <a:off x="1066800" y="2209800"/>
            <a:ext cx="1043940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buFont typeface="Wingdings" panose="05000000000000000000" pitchFamily="2" charset="2"/>
              <a:buChar char="§"/>
            </a:pPr>
            <a:r>
              <a:rPr lang="en-GB" sz="2800" dirty="0"/>
              <a:t>Detection of the pronunciation mistakes that will occur during the presentation.</a:t>
            </a:r>
          </a:p>
          <a:p>
            <a:pPr algn="just"/>
            <a:br>
              <a:rPr lang="en-GB" sz="2800" dirty="0"/>
            </a:br>
            <a:endParaRPr lang="en-GB" sz="2800" dirty="0"/>
          </a:p>
          <a:p>
            <a:pPr marL="457200" indent="-457200" algn="just">
              <a:buFont typeface="Wingdings" panose="05000000000000000000" pitchFamily="2" charset="2"/>
              <a:buChar char="§"/>
            </a:pPr>
            <a:r>
              <a:rPr lang="en-GB" sz="2800" dirty="0"/>
              <a:t>Analyzation of vocabulary errors to make the presentation more accurate to the audience.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8C088A3-CD23-4B9E-9F82-B2EF1DBDB6F2}"/>
              </a:ext>
            </a:extLst>
          </p:cNvPr>
          <p:cNvSpPr/>
          <p:nvPr/>
        </p:nvSpPr>
        <p:spPr>
          <a:xfrm>
            <a:off x="4724310" y="685800"/>
            <a:ext cx="274338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600" b="1" dirty="0">
                <a:latin typeface="Cambria" panose="02040503050406030204" pitchFamily="18" charset="0"/>
                <a:ea typeface="Cambria" panose="02040503050406030204" pitchFamily="18" charset="0"/>
              </a:rPr>
              <a:t>OBJECTIVES</a:t>
            </a:r>
            <a:endParaRPr lang="en-LK" sz="36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0DF03276-2FD1-4B19-8EC7-8A5B2E09053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0" y="272365"/>
            <a:ext cx="1473200" cy="1473200"/>
          </a:xfrm>
          <a:prstGeom prst="rect">
            <a:avLst/>
          </a:prstGeom>
        </p:spPr>
      </p:pic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6B5DC7F-1EBF-42F7-96A8-B4618AB43D3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5344" y="-381000"/>
            <a:ext cx="1474560" cy="14745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3E00E67-D97C-4CFC-9D7A-4462E2650410}"/>
              </a:ext>
            </a:extLst>
          </p:cNvPr>
          <p:cNvSpPr txBox="1"/>
          <p:nvPr/>
        </p:nvSpPr>
        <p:spPr>
          <a:xfrm>
            <a:off x="4149485" y="6476993"/>
            <a:ext cx="38930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IT18205152  |   Shehara A.K.G.H.  |  </a:t>
            </a:r>
            <a:r>
              <a:rPr lang="en-US" sz="1400" b="1" i="0" dirty="0">
                <a:effectLst/>
              </a:rPr>
              <a:t>21_22-J 02</a:t>
            </a:r>
          </a:p>
          <a:p>
            <a:r>
              <a:rPr lang="en-US" dirty="0"/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1188822584"/>
      </p:ext>
    </p:extLst>
  </p:cSld>
  <p:clrMapOvr>
    <a:masterClrMapping/>
  </p:clrMapOvr>
  <p:transition spd="slow">
    <p:cover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D7827ED3-F3D8-441F-9432-E04EBA90E58D}"/>
              </a:ext>
            </a:extLst>
          </p:cNvPr>
          <p:cNvSpPr txBox="1">
            <a:spLocks/>
          </p:cNvSpPr>
          <p:nvPr/>
        </p:nvSpPr>
        <p:spPr>
          <a:xfrm>
            <a:off x="2324099" y="3429000"/>
            <a:ext cx="7543800" cy="7842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dobe Devanagari" pitchFamily="18" charset="0"/>
                <a:ea typeface="+mj-ea"/>
                <a:cs typeface="Adobe Devanagari" pitchFamily="18" charset="0"/>
              </a:defRPr>
            </a:lvl1pPr>
          </a:lstStyle>
          <a:p>
            <a:r>
              <a:rPr lang="en-US" b="1"/>
              <a:t>RESEARCH METHODOLOGY</a:t>
            </a:r>
            <a:endParaRPr lang="en-LK" b="1" dirty="0"/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647DDC40-2C95-4028-9F40-07B3D9D1D53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2074" y="2024847"/>
            <a:ext cx="5787851" cy="1099353"/>
          </a:xfrm>
          <a:prstGeom prst="rect">
            <a:avLst/>
          </a:prstGeom>
        </p:spPr>
      </p:pic>
      <p:pic>
        <p:nvPicPr>
          <p:cNvPr id="9" name="Picture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1C2C621-957B-413C-8C0F-75031B65210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5344" y="-381000"/>
            <a:ext cx="1474560" cy="147456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80C8985-10D2-4328-A9D2-94B46632AC90}"/>
              </a:ext>
            </a:extLst>
          </p:cNvPr>
          <p:cNvSpPr txBox="1"/>
          <p:nvPr/>
        </p:nvSpPr>
        <p:spPr>
          <a:xfrm>
            <a:off x="4149485" y="6476993"/>
            <a:ext cx="38930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IT18205152  |   Shehara A.K.G.H.  |  </a:t>
            </a:r>
            <a:r>
              <a:rPr lang="en-US" sz="1400" b="1" i="0" dirty="0">
                <a:effectLst/>
              </a:rPr>
              <a:t>21_22-J 02</a:t>
            </a:r>
          </a:p>
          <a:p>
            <a:r>
              <a:rPr lang="en-US" dirty="0"/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2359231151"/>
      </p:ext>
    </p:extLst>
  </p:cSld>
  <p:clrMapOvr>
    <a:masterClrMapping/>
  </p:clrMapOvr>
  <p:transition spd="slow">
    <p:cover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74C5030-93B7-4D1F-BD0A-C80AE01C672D}"/>
              </a:ext>
            </a:extLst>
          </p:cNvPr>
          <p:cNvSpPr/>
          <p:nvPr/>
        </p:nvSpPr>
        <p:spPr>
          <a:xfrm>
            <a:off x="4881147" y="533398"/>
            <a:ext cx="242970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600" b="1" dirty="0">
                <a:latin typeface="Cambria" panose="02040503050406030204" pitchFamily="18" charset="0"/>
                <a:ea typeface="Cambria" panose="02040503050406030204" pitchFamily="18" charset="0"/>
              </a:rPr>
              <a:t>PROGRESS</a:t>
            </a:r>
            <a:endParaRPr lang="en-LK" sz="36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38E1FFBC-BACA-41F5-85ED-0A3DDB3FB3A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0" y="119963"/>
            <a:ext cx="1473200" cy="1473200"/>
          </a:xfrm>
          <a:prstGeom prst="rect">
            <a:avLst/>
          </a:prstGeom>
        </p:spPr>
      </p:pic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6827549-EB93-4F84-BEDC-495F27DEF9C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5344" y="-381000"/>
            <a:ext cx="1474560" cy="147456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A114C4C-0867-407D-98A8-70715009237C}"/>
              </a:ext>
            </a:extLst>
          </p:cNvPr>
          <p:cNvSpPr txBox="1"/>
          <p:nvPr/>
        </p:nvSpPr>
        <p:spPr>
          <a:xfrm>
            <a:off x="4149485" y="6476993"/>
            <a:ext cx="38930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IT18205152  |   Shehara A.K.G.H.  |  </a:t>
            </a:r>
            <a:r>
              <a:rPr lang="en-US" sz="1400" b="1" i="0" dirty="0">
                <a:effectLst/>
              </a:rPr>
              <a:t>21_22-J 02</a:t>
            </a:r>
          </a:p>
          <a:p>
            <a:r>
              <a:rPr lang="en-US" dirty="0"/>
              <a:t>   </a:t>
            </a:r>
          </a:p>
        </p:txBody>
      </p:sp>
      <p:sp>
        <p:nvSpPr>
          <p:cNvPr id="10" name="Rectangle: Diagonal Corners Rounded 9">
            <a:extLst>
              <a:ext uri="{FF2B5EF4-FFF2-40B4-BE49-F238E27FC236}">
                <a16:creationId xmlns:a16="http://schemas.microsoft.com/office/drawing/2014/main" id="{AFCC1F75-A13D-4684-BE13-2F059B3CA242}"/>
              </a:ext>
            </a:extLst>
          </p:cNvPr>
          <p:cNvSpPr/>
          <p:nvPr/>
        </p:nvSpPr>
        <p:spPr>
          <a:xfrm>
            <a:off x="829376" y="2057400"/>
            <a:ext cx="2560982" cy="2743200"/>
          </a:xfrm>
          <a:prstGeom prst="round2Diag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: Diagonal Corners Rounded 12">
            <a:extLst>
              <a:ext uri="{FF2B5EF4-FFF2-40B4-BE49-F238E27FC236}">
                <a16:creationId xmlns:a16="http://schemas.microsoft.com/office/drawing/2014/main" id="{D52E926F-F974-47B4-8FBB-6F53F13EBFAB}"/>
              </a:ext>
            </a:extLst>
          </p:cNvPr>
          <p:cNvSpPr/>
          <p:nvPr/>
        </p:nvSpPr>
        <p:spPr>
          <a:xfrm>
            <a:off x="8534400" y="2057400"/>
            <a:ext cx="2560982" cy="2743200"/>
          </a:xfrm>
          <a:prstGeom prst="round2Diag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Diagonal Corners Rounded 13">
            <a:extLst>
              <a:ext uri="{FF2B5EF4-FFF2-40B4-BE49-F238E27FC236}">
                <a16:creationId xmlns:a16="http://schemas.microsoft.com/office/drawing/2014/main" id="{2A9A1EEA-7464-49F2-A5EE-0117060ADC05}"/>
              </a:ext>
            </a:extLst>
          </p:cNvPr>
          <p:cNvSpPr/>
          <p:nvPr/>
        </p:nvSpPr>
        <p:spPr>
          <a:xfrm>
            <a:off x="4572000" y="2057400"/>
            <a:ext cx="2560982" cy="2743200"/>
          </a:xfrm>
          <a:prstGeom prst="round2Diag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Curved Up 14">
            <a:extLst>
              <a:ext uri="{FF2B5EF4-FFF2-40B4-BE49-F238E27FC236}">
                <a16:creationId xmlns:a16="http://schemas.microsoft.com/office/drawing/2014/main" id="{4ECB0B48-D9B6-4982-B218-C1188B941B8B}"/>
              </a:ext>
            </a:extLst>
          </p:cNvPr>
          <p:cNvSpPr/>
          <p:nvPr/>
        </p:nvSpPr>
        <p:spPr>
          <a:xfrm>
            <a:off x="2743200" y="4978401"/>
            <a:ext cx="2290347" cy="572871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Arrow: Curved Up 16">
            <a:extLst>
              <a:ext uri="{FF2B5EF4-FFF2-40B4-BE49-F238E27FC236}">
                <a16:creationId xmlns:a16="http://schemas.microsoft.com/office/drawing/2014/main" id="{35C21DFE-3932-4966-8AC3-DD66461B495C}"/>
              </a:ext>
            </a:extLst>
          </p:cNvPr>
          <p:cNvSpPr/>
          <p:nvPr/>
        </p:nvSpPr>
        <p:spPr>
          <a:xfrm rot="10800000" flipH="1">
            <a:off x="6781800" y="1388696"/>
            <a:ext cx="2290347" cy="572871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95EB50B-E1D1-4E36-ABF5-95876B9F8E89}"/>
              </a:ext>
            </a:extLst>
          </p:cNvPr>
          <p:cNvSpPr txBox="1"/>
          <p:nvPr/>
        </p:nvSpPr>
        <p:spPr>
          <a:xfrm>
            <a:off x="1047727" y="2511047"/>
            <a:ext cx="205239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Converted Speech to Text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Converted Text to speech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Audio Signal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F778932-8143-4504-9CA8-F5D35438DFC9}"/>
              </a:ext>
            </a:extLst>
          </p:cNvPr>
          <p:cNvGrpSpPr/>
          <p:nvPr/>
        </p:nvGrpSpPr>
        <p:grpSpPr>
          <a:xfrm>
            <a:off x="1803400" y="4554329"/>
            <a:ext cx="1828800" cy="492540"/>
            <a:chOff x="1803400" y="4554329"/>
            <a:chExt cx="1828800" cy="49254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26A9DF8-FA44-44D5-828C-0906822EF220}"/>
                </a:ext>
              </a:extLst>
            </p:cNvPr>
            <p:cNvSpPr/>
            <p:nvPr/>
          </p:nvSpPr>
          <p:spPr>
            <a:xfrm>
              <a:off x="1803400" y="4554329"/>
              <a:ext cx="1778000" cy="492540"/>
            </a:xfrm>
            <a:prstGeom prst="rect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06BE3CD-ADB5-43D4-8592-F9BF48EB50E8}"/>
                </a:ext>
              </a:extLst>
            </p:cNvPr>
            <p:cNvSpPr txBox="1"/>
            <p:nvPr/>
          </p:nvSpPr>
          <p:spPr>
            <a:xfrm>
              <a:off x="1854200" y="4646711"/>
              <a:ext cx="1778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</a:rPr>
                <a:t>COMPLETED(50%)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2DA7B21-9055-4179-96C3-8D80B2E8740F}"/>
              </a:ext>
            </a:extLst>
          </p:cNvPr>
          <p:cNvGrpSpPr/>
          <p:nvPr/>
        </p:nvGrpSpPr>
        <p:grpSpPr>
          <a:xfrm>
            <a:off x="9696043" y="4503529"/>
            <a:ext cx="1778000" cy="492540"/>
            <a:chOff x="1803400" y="4554329"/>
            <a:chExt cx="1778000" cy="49254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AE533DD-02A7-4501-B60A-D50FF09CD68A}"/>
                </a:ext>
              </a:extLst>
            </p:cNvPr>
            <p:cNvSpPr/>
            <p:nvPr/>
          </p:nvSpPr>
          <p:spPr>
            <a:xfrm>
              <a:off x="1803400" y="4554329"/>
              <a:ext cx="1778000" cy="492540"/>
            </a:xfrm>
            <a:prstGeom prst="rect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6E24E45-2285-4939-BED3-F60938DE7484}"/>
                </a:ext>
              </a:extLst>
            </p:cNvPr>
            <p:cNvSpPr txBox="1"/>
            <p:nvPr/>
          </p:nvSpPr>
          <p:spPr>
            <a:xfrm>
              <a:off x="1878205" y="4639455"/>
              <a:ext cx="165915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</a:rPr>
                <a:t>Final Presentation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F0359F3-CA4E-4242-86B6-1F993A2D123E}"/>
              </a:ext>
            </a:extLst>
          </p:cNvPr>
          <p:cNvGrpSpPr/>
          <p:nvPr/>
        </p:nvGrpSpPr>
        <p:grpSpPr>
          <a:xfrm>
            <a:off x="5770147" y="4538989"/>
            <a:ext cx="2027653" cy="523220"/>
            <a:chOff x="1803400" y="4538989"/>
            <a:chExt cx="2027653" cy="523220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E166E5C3-AC55-4DA5-8284-9C648C072776}"/>
                </a:ext>
              </a:extLst>
            </p:cNvPr>
            <p:cNvSpPr/>
            <p:nvPr/>
          </p:nvSpPr>
          <p:spPr>
            <a:xfrm>
              <a:off x="1803400" y="4554329"/>
              <a:ext cx="1778000" cy="492540"/>
            </a:xfrm>
            <a:prstGeom prst="rect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6B85F11-A6FE-47B7-8C77-8BB4998FA2DB}"/>
                </a:ext>
              </a:extLst>
            </p:cNvPr>
            <p:cNvSpPr txBox="1"/>
            <p:nvPr/>
          </p:nvSpPr>
          <p:spPr>
            <a:xfrm>
              <a:off x="2053053" y="4538989"/>
              <a:ext cx="17780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</a:rPr>
                <a:t>90% Progress Presentation</a:t>
              </a: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C501A277-5BBD-41AB-A9C5-60D0839079A8}"/>
              </a:ext>
            </a:extLst>
          </p:cNvPr>
          <p:cNvSpPr txBox="1"/>
          <p:nvPr/>
        </p:nvSpPr>
        <p:spPr>
          <a:xfrm>
            <a:off x="4856401" y="2793681"/>
            <a:ext cx="205239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Audio Comparison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Vocabulary Error Detection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0D1FD1E-C93B-4D99-80AC-4BAC33BDB1F1}"/>
              </a:ext>
            </a:extLst>
          </p:cNvPr>
          <p:cNvSpPr txBox="1"/>
          <p:nvPr/>
        </p:nvSpPr>
        <p:spPr>
          <a:xfrm>
            <a:off x="8915400" y="3052113"/>
            <a:ext cx="20523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Generating Feedbacks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System Integration</a:t>
            </a:r>
          </a:p>
        </p:txBody>
      </p:sp>
    </p:spTree>
    <p:extLst>
      <p:ext uri="{BB962C8B-B14F-4D97-AF65-F5344CB8AC3E}">
        <p14:creationId xmlns:p14="http://schemas.microsoft.com/office/powerpoint/2010/main" val="1930693749"/>
      </p:ext>
    </p:extLst>
  </p:cSld>
  <p:clrMapOvr>
    <a:masterClrMapping/>
  </p:clrMapOvr>
  <p:transition spd="slow">
    <p:cover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74C5030-93B7-4D1F-BD0A-C80AE01C672D}"/>
              </a:ext>
            </a:extLst>
          </p:cNvPr>
          <p:cNvSpPr/>
          <p:nvPr/>
        </p:nvSpPr>
        <p:spPr>
          <a:xfrm>
            <a:off x="3447153" y="533399"/>
            <a:ext cx="459536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600" b="1" dirty="0">
                <a:latin typeface="Cambria" panose="02040503050406030204" pitchFamily="18" charset="0"/>
                <a:ea typeface="Cambria" panose="02040503050406030204" pitchFamily="18" charset="0"/>
              </a:rPr>
              <a:t>CURRENT PROGRESS</a:t>
            </a:r>
            <a:endParaRPr lang="en-LK" sz="36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38E1FFBC-BACA-41F5-85ED-0A3DDB3FB3A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122869"/>
            <a:ext cx="1473200" cy="1473200"/>
          </a:xfrm>
          <a:prstGeom prst="rect">
            <a:avLst/>
          </a:prstGeom>
        </p:spPr>
      </p:pic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6827549-EB93-4F84-BEDC-495F27DEF9C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5344" y="-381000"/>
            <a:ext cx="1474560" cy="147456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A114C4C-0867-407D-98A8-70715009237C}"/>
              </a:ext>
            </a:extLst>
          </p:cNvPr>
          <p:cNvSpPr txBox="1"/>
          <p:nvPr/>
        </p:nvSpPr>
        <p:spPr>
          <a:xfrm>
            <a:off x="4149485" y="6476993"/>
            <a:ext cx="38930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IT18205152  |   Shehara A.K.G.H.  |  </a:t>
            </a:r>
            <a:r>
              <a:rPr lang="en-US" sz="1400" b="1" i="0" dirty="0">
                <a:effectLst/>
              </a:rPr>
              <a:t>21_22-J 02</a:t>
            </a:r>
          </a:p>
          <a:p>
            <a:r>
              <a:rPr lang="en-US" dirty="0"/>
              <a:t>  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F92DF9-1A78-4AD5-8A1E-F49EFC698443}"/>
              </a:ext>
            </a:extLst>
          </p:cNvPr>
          <p:cNvSpPr txBox="1"/>
          <p:nvPr/>
        </p:nvSpPr>
        <p:spPr>
          <a:xfrm>
            <a:off x="862556" y="1596069"/>
            <a:ext cx="9601200" cy="458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en-US" sz="2000" b="1" i="0" dirty="0">
                <a:effectLst/>
              </a:rPr>
              <a:t>Converted Speech to Text and Text to Speech</a:t>
            </a:r>
            <a:endParaRPr lang="en-US" sz="2000" dirty="0"/>
          </a:p>
          <a:p>
            <a:pPr algn="l"/>
            <a:r>
              <a:rPr lang="en-US" sz="2000" dirty="0">
                <a:latin typeface="Segoe UI" panose="020B0502040204020203" pitchFamily="34" charset="0"/>
              </a:rPr>
              <a:t>	</a:t>
            </a:r>
            <a:r>
              <a:rPr lang="en-US" sz="2000" dirty="0"/>
              <a:t>Environment setup to create Google cloud project</a:t>
            </a:r>
          </a:p>
          <a:p>
            <a:pPr algn="l"/>
            <a:r>
              <a:rPr lang="en-US" sz="2000" dirty="0"/>
              <a:t>	Enable Speech to Text Google APIs</a:t>
            </a:r>
          </a:p>
          <a:p>
            <a:pPr algn="l"/>
            <a:r>
              <a:rPr lang="en-US" sz="2000" dirty="0"/>
              <a:t>	Enable Text To Speech Google APIs</a:t>
            </a:r>
          </a:p>
          <a:p>
            <a:pPr algn="l"/>
            <a:r>
              <a:rPr lang="en-US" sz="2000" dirty="0"/>
              <a:t>	Creation of Service Account</a:t>
            </a:r>
          </a:p>
          <a:p>
            <a:pPr algn="l"/>
            <a:endParaRPr lang="en-US" sz="2000" dirty="0">
              <a:effectLst/>
              <a:latin typeface="Segoe UI" panose="020B0502040204020203" pitchFamily="34" charset="0"/>
            </a:endParaRPr>
          </a:p>
          <a:p>
            <a:pPr rtl="0">
              <a:buFont typeface="+mj-lt"/>
              <a:buAutoNum type="arabicPeriod" startAt="2"/>
            </a:pPr>
            <a:r>
              <a:rPr lang="en-US" sz="2000" b="1" dirty="0">
                <a:effectLst/>
              </a:rPr>
              <a:t>Audio Preprocessing</a:t>
            </a:r>
            <a:endParaRPr lang="en-US" sz="2000" dirty="0">
              <a:effectLst/>
            </a:endParaRPr>
          </a:p>
          <a:p>
            <a:r>
              <a:rPr lang="en-US" sz="2000" dirty="0">
                <a:effectLst/>
                <a:latin typeface="Segoe UI" panose="020B0502040204020203" pitchFamily="34" charset="0"/>
              </a:rPr>
              <a:t>	</a:t>
            </a:r>
            <a:r>
              <a:rPr lang="en-US" sz="2000" dirty="0"/>
              <a:t>Pre-emphasis of voice signal</a:t>
            </a:r>
          </a:p>
          <a:p>
            <a:r>
              <a:rPr lang="en-US" sz="2000" dirty="0"/>
              <a:t>	Framing and windowing of voice signals</a:t>
            </a:r>
          </a:p>
          <a:p>
            <a:r>
              <a:rPr lang="en-US" sz="2000" dirty="0"/>
              <a:t>	Applying Fourier-Transform and Power Spectrum to audio signals</a:t>
            </a:r>
          </a:p>
          <a:p>
            <a:r>
              <a:rPr lang="en-US" sz="2000" dirty="0"/>
              <a:t>	Mel Frequency </a:t>
            </a:r>
            <a:r>
              <a:rPr lang="en-US" sz="2000" dirty="0" err="1"/>
              <a:t>Cepstrum</a:t>
            </a:r>
            <a:r>
              <a:rPr lang="en-US" sz="2000" dirty="0"/>
              <a:t> Coefficient Array computing filter banks</a:t>
            </a:r>
          </a:p>
          <a:p>
            <a:pPr rtl="0"/>
            <a:br>
              <a:rPr lang="en-US" dirty="0"/>
            </a:br>
            <a:endParaRPr lang="en-US" dirty="0"/>
          </a:p>
          <a:p>
            <a:pPr algn="l"/>
            <a:endParaRPr lang="en-US" dirty="0">
              <a:effectLst/>
              <a:latin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3419489"/>
      </p:ext>
    </p:extLst>
  </p:cSld>
  <p:clrMapOvr>
    <a:masterClrMapping/>
  </p:clrMapOvr>
  <p:transition spd="slow">
    <p:cover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74C5030-93B7-4D1F-BD0A-C80AE01C672D}"/>
              </a:ext>
            </a:extLst>
          </p:cNvPr>
          <p:cNvSpPr/>
          <p:nvPr/>
        </p:nvSpPr>
        <p:spPr>
          <a:xfrm>
            <a:off x="4038600" y="533399"/>
            <a:ext cx="355950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600" b="1" dirty="0">
                <a:latin typeface="Cambria" panose="02040503050406030204" pitchFamily="18" charset="0"/>
                <a:ea typeface="Cambria" panose="02040503050406030204" pitchFamily="18" charset="0"/>
              </a:rPr>
              <a:t>ACHIEVEMENTS</a:t>
            </a:r>
            <a:endParaRPr lang="en-LK" sz="36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38E1FFBC-BACA-41F5-85ED-0A3DDB3FB3A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119965"/>
            <a:ext cx="1473200" cy="1473200"/>
          </a:xfrm>
          <a:prstGeom prst="rect">
            <a:avLst/>
          </a:prstGeom>
        </p:spPr>
      </p:pic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6827549-EB93-4F84-BEDC-495F27DEF9C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5344" y="-381000"/>
            <a:ext cx="1474560" cy="147456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A114C4C-0867-407D-98A8-70715009237C}"/>
              </a:ext>
            </a:extLst>
          </p:cNvPr>
          <p:cNvSpPr txBox="1"/>
          <p:nvPr/>
        </p:nvSpPr>
        <p:spPr>
          <a:xfrm>
            <a:off x="4149485" y="6476993"/>
            <a:ext cx="38930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IT18205152  |   Shehara A.K.G.H.  |  </a:t>
            </a:r>
            <a:r>
              <a:rPr lang="en-US" sz="1400" b="1" i="0" dirty="0">
                <a:effectLst/>
              </a:rPr>
              <a:t>21_22-J 02</a:t>
            </a:r>
          </a:p>
          <a:p>
            <a:r>
              <a:rPr lang="en-US" dirty="0"/>
              <a:t>   </a:t>
            </a:r>
          </a:p>
        </p:txBody>
      </p:sp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85DB839-9099-4C21-A398-E341293313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1694" y="1547956"/>
            <a:ext cx="5408610" cy="1934700"/>
          </a:xfrm>
          <a:prstGeom prst="rect">
            <a:avLst/>
          </a:prstGeom>
          <a:ln w="63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8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7A93C03A-E8C0-4A2F-87C0-CD834501A6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1798" y="3657600"/>
            <a:ext cx="5948402" cy="2068312"/>
          </a:xfrm>
          <a:prstGeom prst="rect">
            <a:avLst/>
          </a:prstGeom>
          <a:ln w="63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39836522"/>
      </p:ext>
    </p:extLst>
  </p:cSld>
  <p:clrMapOvr>
    <a:masterClrMapping/>
  </p:clrMapOvr>
  <p:transition spd="slow">
    <p:cover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74C5030-93B7-4D1F-BD0A-C80AE01C672D}"/>
              </a:ext>
            </a:extLst>
          </p:cNvPr>
          <p:cNvSpPr/>
          <p:nvPr/>
        </p:nvSpPr>
        <p:spPr>
          <a:xfrm>
            <a:off x="4038600" y="533399"/>
            <a:ext cx="564661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600" b="1" dirty="0">
                <a:latin typeface="Cambria" panose="02040503050406030204" pitchFamily="18" charset="0"/>
                <a:ea typeface="Cambria" panose="02040503050406030204" pitchFamily="18" charset="0"/>
              </a:rPr>
              <a:t>TASKS TO BE COMPLETED</a:t>
            </a:r>
            <a:endParaRPr lang="en-LK" sz="36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38E1FFBC-BACA-41F5-85ED-0A3DDB3FB3A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119965"/>
            <a:ext cx="1473200" cy="1473200"/>
          </a:xfrm>
          <a:prstGeom prst="rect">
            <a:avLst/>
          </a:prstGeom>
        </p:spPr>
      </p:pic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6827549-EB93-4F84-BEDC-495F27DEF9C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5344" y="-381000"/>
            <a:ext cx="1474560" cy="147456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A114C4C-0867-407D-98A8-70715009237C}"/>
              </a:ext>
            </a:extLst>
          </p:cNvPr>
          <p:cNvSpPr txBox="1"/>
          <p:nvPr/>
        </p:nvSpPr>
        <p:spPr>
          <a:xfrm>
            <a:off x="4149485" y="6476993"/>
            <a:ext cx="38930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IT18205152  |   Shehara A.K.G.H.  |  </a:t>
            </a:r>
            <a:r>
              <a:rPr lang="en-US" sz="1400" b="1" i="0" dirty="0">
                <a:effectLst/>
              </a:rPr>
              <a:t>21_22-J 02</a:t>
            </a:r>
          </a:p>
          <a:p>
            <a:r>
              <a:rPr lang="en-US" dirty="0"/>
              <a:t>  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9330A9-ECD3-4475-BA7C-BB7C773C16C5}"/>
              </a:ext>
            </a:extLst>
          </p:cNvPr>
          <p:cNvSpPr txBox="1"/>
          <p:nvPr/>
        </p:nvSpPr>
        <p:spPr>
          <a:xfrm>
            <a:off x="3069327" y="2105561"/>
            <a:ext cx="6053344" cy="30745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Audio Comparison</a:t>
            </a:r>
          </a:p>
          <a:p>
            <a:pPr marL="342900" indent="-342900" algn="ctr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Vocabulary Error Detection</a:t>
            </a:r>
          </a:p>
          <a:p>
            <a:pPr marL="342900" indent="-342900" algn="ctr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Audio Extraction</a:t>
            </a:r>
          </a:p>
          <a:p>
            <a:pPr marL="342900" indent="-342900" algn="ctr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Feedback Generation</a:t>
            </a:r>
          </a:p>
          <a:p>
            <a:pPr marL="342900" indent="-342900" algn="ctr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System Integration</a:t>
            </a:r>
          </a:p>
        </p:txBody>
      </p:sp>
    </p:spTree>
    <p:extLst>
      <p:ext uri="{BB962C8B-B14F-4D97-AF65-F5344CB8AC3E}">
        <p14:creationId xmlns:p14="http://schemas.microsoft.com/office/powerpoint/2010/main" val="2814647330"/>
      </p:ext>
    </p:extLst>
  </p:cSld>
  <p:clrMapOvr>
    <a:masterClrMapping/>
  </p:clrMapOvr>
  <p:transition spd="slow">
    <p:cover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09784-D183-4E6C-B5D8-D77F057036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55184" y="74667"/>
            <a:ext cx="3276600" cy="721351"/>
          </a:xfrm>
        </p:spPr>
        <p:txBody>
          <a:bodyPr>
            <a:normAutofit/>
          </a:bodyPr>
          <a:lstStyle/>
          <a:p>
            <a:r>
              <a:rPr lang="en-US" sz="3600" b="1" dirty="0">
                <a:latin typeface="Cambria" panose="02040503050406030204" pitchFamily="18" charset="0"/>
                <a:ea typeface="Cambria" panose="02040503050406030204" pitchFamily="18" charset="0"/>
              </a:rPr>
              <a:t>OUR TEAM</a:t>
            </a:r>
          </a:p>
        </p:txBody>
      </p:sp>
      <p:pic>
        <p:nvPicPr>
          <p:cNvPr id="4" name="Picture 3" descr="A picture containing person, indoor, posing&#10;&#10;Description automatically generated">
            <a:extLst>
              <a:ext uri="{FF2B5EF4-FFF2-40B4-BE49-F238E27FC236}">
                <a16:creationId xmlns:a16="http://schemas.microsoft.com/office/drawing/2014/main" id="{0D18E948-BB7D-46EA-9C2C-78DB2ADCA85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7884" y="1105672"/>
            <a:ext cx="1447800" cy="16705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66A0F9C8-1D8F-4FB3-9BF1-6894FB338C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9500" y="1105671"/>
            <a:ext cx="1447800" cy="16705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B0A79DA-F060-4343-A8D5-B6138DD9CD23}"/>
              </a:ext>
            </a:extLst>
          </p:cNvPr>
          <p:cNvSpPr txBox="1"/>
          <p:nvPr/>
        </p:nvSpPr>
        <p:spPr>
          <a:xfrm>
            <a:off x="3440413" y="2870996"/>
            <a:ext cx="1981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Dr. Shyam Mehraaj</a:t>
            </a:r>
          </a:p>
          <a:p>
            <a:pPr algn="ctr"/>
            <a:r>
              <a:rPr lang="en-US" sz="1600" dirty="0"/>
              <a:t>Supervisor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D8D270-E5D3-4AA9-823D-6A7D8FAB82C2}"/>
              </a:ext>
            </a:extLst>
          </p:cNvPr>
          <p:cNvSpPr txBox="1"/>
          <p:nvPr/>
        </p:nvSpPr>
        <p:spPr>
          <a:xfrm>
            <a:off x="6096000" y="2857645"/>
            <a:ext cx="34467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Ms. </a:t>
            </a:r>
            <a:r>
              <a:rPr lang="en-US" sz="1600" b="1" dirty="0" err="1"/>
              <a:t>Samanthi</a:t>
            </a:r>
            <a:r>
              <a:rPr lang="en-US" sz="1600" b="1" dirty="0"/>
              <a:t> </a:t>
            </a:r>
            <a:r>
              <a:rPr lang="en-US" sz="1600" b="1" dirty="0" err="1"/>
              <a:t>Siriwardene</a:t>
            </a:r>
            <a:endParaRPr lang="en-US" sz="1600" b="1" dirty="0"/>
          </a:p>
          <a:p>
            <a:pPr algn="ctr"/>
            <a:r>
              <a:rPr lang="en-US" sz="1600" dirty="0"/>
              <a:t>Co-Supervisor</a:t>
            </a:r>
          </a:p>
        </p:txBody>
      </p:sp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B0A85E0D-C385-4A85-A2CD-9F28572F288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25" t="30691" r="27723" b="28275"/>
          <a:stretch/>
        </p:blipFill>
        <p:spPr>
          <a:xfrm>
            <a:off x="4112284" y="165622"/>
            <a:ext cx="685800" cy="604503"/>
          </a:xfrm>
          <a:prstGeom prst="rect">
            <a:avLst/>
          </a:prstGeom>
        </p:spPr>
      </p:pic>
      <p:pic>
        <p:nvPicPr>
          <p:cNvPr id="10" name="Picture 9" descr="A picture containing person, person, wall, posing&#10;&#10;Description automatically generated">
            <a:extLst>
              <a:ext uri="{FF2B5EF4-FFF2-40B4-BE49-F238E27FC236}">
                <a16:creationId xmlns:a16="http://schemas.microsoft.com/office/drawing/2014/main" id="{E5E3DBF6-CE29-413A-A9A8-5017150F7B2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51" t="6625" r="17206"/>
          <a:stretch/>
        </p:blipFill>
        <p:spPr>
          <a:xfrm>
            <a:off x="914400" y="3937576"/>
            <a:ext cx="1470501" cy="13715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 descr="A person wearing glasses&#10;&#10;Description automatically generated with low confidence">
            <a:extLst>
              <a:ext uri="{FF2B5EF4-FFF2-40B4-BE49-F238E27FC236}">
                <a16:creationId xmlns:a16="http://schemas.microsoft.com/office/drawing/2014/main" id="{896B64AA-2F69-4B6B-A73F-E6EAB418CF11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653"/>
          <a:stretch/>
        </p:blipFill>
        <p:spPr>
          <a:xfrm>
            <a:off x="3805029" y="3937573"/>
            <a:ext cx="1470501" cy="13715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 descr="A picture containing indoor&#10;&#10;Description automatically generated">
            <a:extLst>
              <a:ext uri="{FF2B5EF4-FFF2-40B4-BE49-F238E27FC236}">
                <a16:creationId xmlns:a16="http://schemas.microsoft.com/office/drawing/2014/main" id="{40AB7B62-DE29-47BE-A637-D3DC0E2AF8F7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19" t="23333" r="10494" b="36667"/>
          <a:stretch/>
        </p:blipFill>
        <p:spPr>
          <a:xfrm>
            <a:off x="6996533" y="3937574"/>
            <a:ext cx="1470502" cy="13715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1E0424E-8C74-493E-AE81-374819F520F7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67" t="22223" r="20000" b="41110"/>
          <a:stretch/>
        </p:blipFill>
        <p:spPr>
          <a:xfrm>
            <a:off x="9887163" y="3937574"/>
            <a:ext cx="1470501" cy="13715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73E7569-FCA2-495C-A49F-897E3B3A739D}"/>
              </a:ext>
            </a:extLst>
          </p:cNvPr>
          <p:cNvSpPr txBox="1"/>
          <p:nvPr/>
        </p:nvSpPr>
        <p:spPr>
          <a:xfrm>
            <a:off x="659050" y="5422612"/>
            <a:ext cx="1981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IT18205152</a:t>
            </a:r>
          </a:p>
          <a:p>
            <a:pPr algn="ctr"/>
            <a:r>
              <a:rPr lang="en-US" sz="1600" dirty="0"/>
              <a:t>Shehara A.K.G.H.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14D0B10-788C-4778-B4F3-FE6C7800EC2C}"/>
              </a:ext>
            </a:extLst>
          </p:cNvPr>
          <p:cNvSpPr txBox="1"/>
          <p:nvPr/>
        </p:nvSpPr>
        <p:spPr>
          <a:xfrm>
            <a:off x="3464584" y="5422612"/>
            <a:ext cx="1981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IT18229912</a:t>
            </a:r>
          </a:p>
          <a:p>
            <a:pPr algn="ctr"/>
            <a:r>
              <a:rPr lang="en-US" sz="1600" dirty="0"/>
              <a:t>Wanigasinghe N.T.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500AC97-DAD7-4CDB-8446-D228DD35884B}"/>
              </a:ext>
            </a:extLst>
          </p:cNvPr>
          <p:cNvSpPr txBox="1"/>
          <p:nvPr/>
        </p:nvSpPr>
        <p:spPr>
          <a:xfrm>
            <a:off x="6747460" y="5422610"/>
            <a:ext cx="1981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IT18227750</a:t>
            </a:r>
          </a:p>
          <a:p>
            <a:pPr algn="ctr"/>
            <a:r>
              <a:rPr lang="en-US" sz="1600" dirty="0" err="1"/>
              <a:t>Wandana</a:t>
            </a:r>
            <a:r>
              <a:rPr lang="en-US" sz="1600" dirty="0"/>
              <a:t> R.A.K.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557439A-42F8-4530-B5AD-66101B8E7037}"/>
              </a:ext>
            </a:extLst>
          </p:cNvPr>
          <p:cNvSpPr txBox="1"/>
          <p:nvPr/>
        </p:nvSpPr>
        <p:spPr>
          <a:xfrm>
            <a:off x="9631813" y="5415859"/>
            <a:ext cx="1981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IT17535090</a:t>
            </a:r>
          </a:p>
          <a:p>
            <a:pPr algn="ctr"/>
            <a:r>
              <a:rPr lang="en-US" sz="1600" dirty="0"/>
              <a:t>Wedage C.V.</a:t>
            </a:r>
          </a:p>
        </p:txBody>
      </p:sp>
      <p:pic>
        <p:nvPicPr>
          <p:cNvPr id="19" name="Picture 1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CBDB7B4-4271-49AE-8549-9989FDAE944A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5344" y="-381000"/>
            <a:ext cx="1474560" cy="147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678282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1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74C5030-93B7-4D1F-BD0A-C80AE01C672D}"/>
              </a:ext>
            </a:extLst>
          </p:cNvPr>
          <p:cNvSpPr/>
          <p:nvPr/>
        </p:nvSpPr>
        <p:spPr>
          <a:xfrm>
            <a:off x="3365476" y="533400"/>
            <a:ext cx="546104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600" b="1" dirty="0">
                <a:latin typeface="Cambria" panose="02040503050406030204" pitchFamily="18" charset="0"/>
                <a:ea typeface="Cambria" panose="02040503050406030204" pitchFamily="18" charset="0"/>
              </a:rPr>
              <a:t>TOOLS &amp; TECHNOLOGIES</a:t>
            </a:r>
            <a:endParaRPr lang="en-LK" sz="36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38E1FFBC-BACA-41F5-85ED-0A3DDB3FB3A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119965"/>
            <a:ext cx="1473200" cy="1473200"/>
          </a:xfrm>
          <a:prstGeom prst="rect">
            <a:avLst/>
          </a:prstGeom>
        </p:spPr>
      </p:pic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6827549-EB93-4F84-BEDC-495F27DEF9C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5344" y="-381000"/>
            <a:ext cx="1474560" cy="147456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A114C4C-0867-407D-98A8-70715009237C}"/>
              </a:ext>
            </a:extLst>
          </p:cNvPr>
          <p:cNvSpPr txBox="1"/>
          <p:nvPr/>
        </p:nvSpPr>
        <p:spPr>
          <a:xfrm>
            <a:off x="4149485" y="6476993"/>
            <a:ext cx="38930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IT18205152  |   Shehara A.K.G.H.  |  </a:t>
            </a:r>
            <a:r>
              <a:rPr lang="en-US" sz="1400" b="1" i="0" dirty="0">
                <a:effectLst/>
              </a:rPr>
              <a:t>21_22-J 02</a:t>
            </a:r>
          </a:p>
          <a:p>
            <a:r>
              <a:rPr lang="en-US" dirty="0"/>
              <a:t>  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CE18C7-7D3E-46DA-8305-2950840688DF}"/>
              </a:ext>
            </a:extLst>
          </p:cNvPr>
          <p:cNvSpPr txBox="1"/>
          <p:nvPr/>
        </p:nvSpPr>
        <p:spPr>
          <a:xfrm>
            <a:off x="1012523" y="2231727"/>
            <a:ext cx="2746678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Jupyter Notebook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Google API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Python 3.9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TensorFlow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2" name="Picture 11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53211837-2654-41A2-B8E0-E2D2682D6D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238" y="1422445"/>
            <a:ext cx="2913810" cy="1068134"/>
          </a:xfrm>
          <a:prstGeom prst="rect">
            <a:avLst/>
          </a:prstGeom>
        </p:spPr>
      </p:pic>
      <p:pic>
        <p:nvPicPr>
          <p:cNvPr id="14" name="Picture 13" descr="Logo, company name&#10;&#10;Description automatically generated">
            <a:extLst>
              <a:ext uri="{FF2B5EF4-FFF2-40B4-BE49-F238E27FC236}">
                <a16:creationId xmlns:a16="http://schemas.microsoft.com/office/drawing/2014/main" id="{5D942C62-CD37-4C20-9368-721F2816A8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5697" y="2350856"/>
            <a:ext cx="2590800" cy="1295400"/>
          </a:xfrm>
          <a:prstGeom prst="rect">
            <a:avLst/>
          </a:prstGeom>
        </p:spPr>
      </p:pic>
      <p:pic>
        <p:nvPicPr>
          <p:cNvPr id="18" name="Picture 17" descr="Icon&#10;&#10;Description automatically generated">
            <a:extLst>
              <a:ext uri="{FF2B5EF4-FFF2-40B4-BE49-F238E27FC236}">
                <a16:creationId xmlns:a16="http://schemas.microsoft.com/office/drawing/2014/main" id="{A5C549AD-17CE-4C63-A685-46C200B86E2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7783" y="1298434"/>
            <a:ext cx="1490036" cy="1393696"/>
          </a:xfrm>
          <a:prstGeom prst="rect">
            <a:avLst/>
          </a:prstGeom>
        </p:spPr>
      </p:pic>
      <p:pic>
        <p:nvPicPr>
          <p:cNvPr id="20" name="Picture 1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C800FA2-3ED0-4E6A-9ED0-9AB97C97D6E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8169" y="2886230"/>
            <a:ext cx="2653766" cy="1592260"/>
          </a:xfrm>
          <a:prstGeom prst="rect">
            <a:avLst/>
          </a:prstGeom>
        </p:spPr>
      </p:pic>
      <p:pic>
        <p:nvPicPr>
          <p:cNvPr id="21" name="Picture 20" descr="Logo&#10;&#10;Description automatically generated">
            <a:extLst>
              <a:ext uri="{FF2B5EF4-FFF2-40B4-BE49-F238E27FC236}">
                <a16:creationId xmlns:a16="http://schemas.microsoft.com/office/drawing/2014/main" id="{962FFD26-D3E3-40C4-814B-F7B6DA18EFE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6114" y="4118152"/>
            <a:ext cx="1729698" cy="1441414"/>
          </a:xfrm>
          <a:prstGeom prst="rect">
            <a:avLst/>
          </a:prstGeom>
        </p:spPr>
      </p:pic>
      <p:pic>
        <p:nvPicPr>
          <p:cNvPr id="23" name="Picture 22" descr="A close-up of a logo&#10;&#10;Description automatically generated with low confidence">
            <a:extLst>
              <a:ext uri="{FF2B5EF4-FFF2-40B4-BE49-F238E27FC236}">
                <a16:creationId xmlns:a16="http://schemas.microsoft.com/office/drawing/2014/main" id="{08787649-0874-4DD1-8B05-90C5CA5659B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480" y="4955548"/>
            <a:ext cx="3743325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830034"/>
      </p:ext>
    </p:extLst>
  </p:cSld>
  <p:clrMapOvr>
    <a:masterClrMapping/>
  </p:clrMapOvr>
  <p:transition spd="slow">
    <p:cover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E90467E-426D-484C-B8D4-0B9A54BB0C8E}"/>
              </a:ext>
            </a:extLst>
          </p:cNvPr>
          <p:cNvSpPr txBox="1"/>
          <p:nvPr/>
        </p:nvSpPr>
        <p:spPr>
          <a:xfrm>
            <a:off x="4149485" y="6476993"/>
            <a:ext cx="38930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IT18205152  |   Shehara A.K.G.H.  |  </a:t>
            </a:r>
            <a:r>
              <a:rPr lang="en-US" sz="1400" b="1" i="0" dirty="0">
                <a:effectLst/>
              </a:rPr>
              <a:t>21_22-J 02</a:t>
            </a:r>
          </a:p>
          <a:p>
            <a:r>
              <a:rPr lang="en-US" dirty="0"/>
              <a:t>  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72787EF-7DDA-4029-A8F7-519075C39431}"/>
              </a:ext>
            </a:extLst>
          </p:cNvPr>
          <p:cNvSpPr/>
          <p:nvPr/>
        </p:nvSpPr>
        <p:spPr>
          <a:xfrm>
            <a:off x="1066800" y="902512"/>
            <a:ext cx="43958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LK" sz="2400" b="1" dirty="0">
                <a:solidFill>
                  <a:schemeClr val="accent1">
                    <a:lumMod val="75000"/>
                  </a:schemeClr>
                </a:solidFill>
              </a:rPr>
              <a:t>FUNCTIONAL REQUIREMENTS</a:t>
            </a:r>
            <a:endParaRPr lang="en-LK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F0B0339-5868-4D48-AED0-6B53F58185F4}"/>
              </a:ext>
            </a:extLst>
          </p:cNvPr>
          <p:cNvSpPr/>
          <p:nvPr/>
        </p:nvSpPr>
        <p:spPr>
          <a:xfrm>
            <a:off x="6968306" y="902512"/>
            <a:ext cx="513159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LK" sz="2400" b="1" dirty="0">
                <a:solidFill>
                  <a:schemeClr val="accent1">
                    <a:lumMod val="75000"/>
                  </a:schemeClr>
                </a:solidFill>
              </a:rPr>
              <a:t>NON-FUNCTIONAL REQUIREMENTS</a:t>
            </a:r>
            <a:endParaRPr lang="en-LK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3E8613B-7D42-44C7-A162-52446A6CECCE}"/>
              </a:ext>
            </a:extLst>
          </p:cNvPr>
          <p:cNvSpPr/>
          <p:nvPr/>
        </p:nvSpPr>
        <p:spPr>
          <a:xfrm>
            <a:off x="7056602" y="2446951"/>
            <a:ext cx="2281522" cy="4969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71500" indent="-342900" algn="just" fontAlgn="base"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2000" dirty="0">
                <a:ea typeface="Times New Roman" panose="02020603050405020304" pitchFamily="18" charset="0"/>
              </a:rPr>
              <a:t>Performance  </a:t>
            </a:r>
            <a:endParaRPr lang="en-LK" sz="2000" dirty="0">
              <a:ea typeface="Times New Roman" panose="02020603050405020304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F806306-B3DA-498A-803B-813106044EB0}"/>
              </a:ext>
            </a:extLst>
          </p:cNvPr>
          <p:cNvSpPr/>
          <p:nvPr/>
        </p:nvSpPr>
        <p:spPr>
          <a:xfrm>
            <a:off x="7293450" y="3318770"/>
            <a:ext cx="205639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en-US" sz="2000" dirty="0">
                <a:ea typeface="Times New Roman" panose="02020603050405020304" pitchFamily="18" charset="0"/>
              </a:rPr>
              <a:t>  Correctness  </a:t>
            </a:r>
            <a:r>
              <a:rPr lang="en-LK" sz="2000" dirty="0"/>
              <a:t> </a:t>
            </a:r>
          </a:p>
          <a:p>
            <a:r>
              <a:rPr lang="en-US" sz="2000" dirty="0">
                <a:ea typeface="Times New Roman" panose="02020603050405020304" pitchFamily="18" charset="0"/>
              </a:rPr>
              <a:t>  </a:t>
            </a:r>
            <a:r>
              <a:rPr lang="en-LK" sz="2000" dirty="0"/>
              <a:t>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E725A02-1910-4CDA-9767-BDAB2719F113}"/>
              </a:ext>
            </a:extLst>
          </p:cNvPr>
          <p:cNvSpPr/>
          <p:nvPr/>
        </p:nvSpPr>
        <p:spPr>
          <a:xfrm>
            <a:off x="7293450" y="4085402"/>
            <a:ext cx="192886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en-US" sz="2000" dirty="0">
                <a:ea typeface="Times New Roman" panose="02020603050405020304" pitchFamily="18" charset="0"/>
              </a:rPr>
              <a:t> Availability  </a:t>
            </a:r>
            <a:r>
              <a:rPr lang="en-LK" sz="2000" dirty="0"/>
              <a:t> </a:t>
            </a:r>
          </a:p>
        </p:txBody>
      </p:sp>
      <p:pic>
        <p:nvPicPr>
          <p:cNvPr id="13" name="Picture 12" descr="Logo&#10;&#10;Description automatically generated">
            <a:extLst>
              <a:ext uri="{FF2B5EF4-FFF2-40B4-BE49-F238E27FC236}">
                <a16:creationId xmlns:a16="http://schemas.microsoft.com/office/drawing/2014/main" id="{8F4D4AF5-30B5-4A21-A365-6B977B878EC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0" y="373994"/>
            <a:ext cx="1473200" cy="1473200"/>
          </a:xfrm>
          <a:prstGeom prst="rect">
            <a:avLst/>
          </a:prstGeom>
        </p:spPr>
      </p:pic>
      <p:pic>
        <p:nvPicPr>
          <p:cNvPr id="14" name="Picture 13" descr="Logo&#10;&#10;Description automatically generated">
            <a:extLst>
              <a:ext uri="{FF2B5EF4-FFF2-40B4-BE49-F238E27FC236}">
                <a16:creationId xmlns:a16="http://schemas.microsoft.com/office/drawing/2014/main" id="{0E9C578A-6AEA-4C04-9584-6E0D1A05FE3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4175" y="373994"/>
            <a:ext cx="1473200" cy="1473200"/>
          </a:xfrm>
          <a:prstGeom prst="rect">
            <a:avLst/>
          </a:prstGeom>
        </p:spPr>
      </p:pic>
      <p:pic>
        <p:nvPicPr>
          <p:cNvPr id="15" name="Picture 1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B8DAB3C-C786-4BC1-B69B-CDA0F5FAD55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5344" y="-381000"/>
            <a:ext cx="1474560" cy="147456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7FF5C63-CCE0-414B-AB3F-A416A3FC082F}"/>
              </a:ext>
            </a:extLst>
          </p:cNvPr>
          <p:cNvSpPr txBox="1"/>
          <p:nvPr/>
        </p:nvSpPr>
        <p:spPr>
          <a:xfrm>
            <a:off x="751450" y="2167116"/>
            <a:ext cx="4872842" cy="2523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 dirty="0"/>
              <a:t>The system will check for pronunciation and vocabulary issues using the audio file.</a:t>
            </a:r>
          </a:p>
          <a:p>
            <a:endParaRPr lang="en-US" sz="2000" dirty="0"/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 dirty="0"/>
              <a:t>The system will provide feedback on the presenter's pronunciation and vocabulary errors.</a:t>
            </a:r>
          </a:p>
        </p:txBody>
      </p:sp>
    </p:spTree>
    <p:extLst>
      <p:ext uri="{BB962C8B-B14F-4D97-AF65-F5344CB8AC3E}">
        <p14:creationId xmlns:p14="http://schemas.microsoft.com/office/powerpoint/2010/main" val="3069644412"/>
      </p:ext>
    </p:extLst>
  </p:cSld>
  <p:clrMapOvr>
    <a:masterClrMapping/>
  </p:clrMapOvr>
  <p:transition spd="slow">
    <p:cover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3B98F9D-2EF2-43CB-B0CA-749DE45370AD}"/>
              </a:ext>
            </a:extLst>
          </p:cNvPr>
          <p:cNvSpPr txBox="1">
            <a:spLocks/>
          </p:cNvSpPr>
          <p:nvPr/>
        </p:nvSpPr>
        <p:spPr>
          <a:xfrm>
            <a:off x="2350838" y="2908909"/>
            <a:ext cx="7490323" cy="13620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dobe Devanagari" pitchFamily="18" charset="0"/>
                <a:ea typeface="+mj-ea"/>
                <a:cs typeface="Adobe Devanagari" pitchFamily="18" charset="0"/>
              </a:defRPr>
            </a:lvl1pPr>
          </a:lstStyle>
          <a:p>
            <a:r>
              <a:rPr lang="en-US" dirty="0"/>
              <a:t>IT18229912 | Wanigasinghe N.T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AFA53AF-49A1-4DE2-B07B-A8F3F8F8AF2B}"/>
              </a:ext>
            </a:extLst>
          </p:cNvPr>
          <p:cNvSpPr txBox="1">
            <a:spLocks/>
          </p:cNvSpPr>
          <p:nvPr/>
        </p:nvSpPr>
        <p:spPr>
          <a:xfrm>
            <a:off x="571499" y="4713277"/>
            <a:ext cx="11049000" cy="8606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Wingdings" pitchFamily="2" charset="2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Wingdings" pitchFamily="2" charset="2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Suggest the match or mismatch between topic tone and emotions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9916A0-D14B-4BEC-A593-C09FCE09B07E}"/>
              </a:ext>
            </a:extLst>
          </p:cNvPr>
          <p:cNvSpPr txBox="1"/>
          <p:nvPr/>
        </p:nvSpPr>
        <p:spPr>
          <a:xfrm>
            <a:off x="3581400" y="3882280"/>
            <a:ext cx="502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Specializing in Software Engineering</a:t>
            </a:r>
          </a:p>
          <a:p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9" name="Picture 8" descr="A person wearing glasses&#10;&#10;Description automatically generated with low confidence">
            <a:extLst>
              <a:ext uri="{FF2B5EF4-FFF2-40B4-BE49-F238E27FC236}">
                <a16:creationId xmlns:a16="http://schemas.microsoft.com/office/drawing/2014/main" id="{2C64A39B-08DE-4809-A3AB-BEA4067C305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653"/>
          <a:stretch/>
        </p:blipFill>
        <p:spPr>
          <a:xfrm>
            <a:off x="8763000" y="342992"/>
            <a:ext cx="2857499" cy="2565917"/>
          </a:xfrm>
          <a:prstGeom prst="rect">
            <a:avLst/>
          </a:prstGeom>
        </p:spPr>
      </p:pic>
      <p:pic>
        <p:nvPicPr>
          <p:cNvPr id="10" name="Picture 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A0194AF-B1A9-4D82-9E5D-18E26F09221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-304800"/>
            <a:ext cx="1474560" cy="147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000205"/>
      </p:ext>
    </p:extLst>
  </p:cSld>
  <p:clrMapOvr>
    <a:masterClrMapping/>
  </p:clrMapOvr>
  <p:transition spd="slow">
    <p:cover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ED39868-24AC-40B2-9A21-8EE2CDE49B07}"/>
              </a:ext>
            </a:extLst>
          </p:cNvPr>
          <p:cNvSpPr/>
          <p:nvPr/>
        </p:nvSpPr>
        <p:spPr>
          <a:xfrm>
            <a:off x="533400" y="2094594"/>
            <a:ext cx="563880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GB" sz="2800" dirty="0"/>
              <a:t>Should maintain tone, pitch and emotions controlled.</a:t>
            </a:r>
          </a:p>
          <a:p>
            <a:endParaRPr lang="en-GB" sz="2800" dirty="0"/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dirty="0"/>
              <a:t>P</a:t>
            </a:r>
            <a:r>
              <a:rPr lang="en-US" sz="2800" b="0" i="0" dirty="0">
                <a:effectLst/>
              </a:rPr>
              <a:t>erforms the emotions and prosody naturalness of the presenter.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2C28FC4-8CFC-4A97-BF48-403528E441C4}"/>
              </a:ext>
            </a:extLst>
          </p:cNvPr>
          <p:cNvSpPr/>
          <p:nvPr/>
        </p:nvSpPr>
        <p:spPr>
          <a:xfrm>
            <a:off x="3810000" y="621394"/>
            <a:ext cx="387298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4400" b="1" dirty="0"/>
              <a:t>BACKGROUND</a:t>
            </a:r>
            <a:endParaRPr lang="en-LK" sz="4400" b="1" dirty="0"/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F5D169D2-58AE-4F61-BAB4-2FEA2F50935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269514"/>
            <a:ext cx="1473200" cy="1473200"/>
          </a:xfrm>
          <a:prstGeom prst="rect">
            <a:avLst/>
          </a:prstGeom>
        </p:spPr>
      </p:pic>
      <p:pic>
        <p:nvPicPr>
          <p:cNvPr id="6" name="Picture 5" descr="A picture containing person, indoor, wall, person&#10;&#10;Description automatically generated">
            <a:extLst>
              <a:ext uri="{FF2B5EF4-FFF2-40B4-BE49-F238E27FC236}">
                <a16:creationId xmlns:a16="http://schemas.microsoft.com/office/drawing/2014/main" id="{8DC2D1A2-2254-4C62-A282-62A0AAA23BD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0354" y="2061815"/>
            <a:ext cx="5067300" cy="3378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DE5473E-97FE-42C6-ABB4-995C1538F55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5344" y="-381000"/>
            <a:ext cx="1474560" cy="14745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0F8C130-6FFD-4952-B6D2-C2F8DC719D6E}"/>
              </a:ext>
            </a:extLst>
          </p:cNvPr>
          <p:cNvSpPr txBox="1"/>
          <p:nvPr/>
        </p:nvSpPr>
        <p:spPr>
          <a:xfrm>
            <a:off x="4011284" y="6477000"/>
            <a:ext cx="457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IT18229912  |   Wanigasinghe N.T.  |  </a:t>
            </a:r>
            <a:r>
              <a:rPr lang="en-US" sz="1400" b="1" i="0" dirty="0">
                <a:effectLst/>
              </a:rPr>
              <a:t>21_22-J 02</a:t>
            </a:r>
          </a:p>
          <a:p>
            <a:r>
              <a:rPr lang="en-US" dirty="0"/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3428250754"/>
      </p:ext>
    </p:extLst>
  </p:cSld>
  <p:clrMapOvr>
    <a:masterClrMapping/>
  </p:clrMapOvr>
  <p:transition spd="slow">
    <p:cover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21ABC45-22F0-49BC-93F0-D1BCD8C8AD27}"/>
              </a:ext>
            </a:extLst>
          </p:cNvPr>
          <p:cNvSpPr/>
          <p:nvPr/>
        </p:nvSpPr>
        <p:spPr>
          <a:xfrm>
            <a:off x="605134" y="2504910"/>
            <a:ext cx="6206258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GB" sz="2800" dirty="0"/>
              <a:t>Inability of finding the match and mis match between the tone of the speaker.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GB" sz="2800" dirty="0"/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GB" sz="2800" dirty="0"/>
              <a:t>Void of a system to detect the emotions during the presentation.</a:t>
            </a:r>
            <a:endParaRPr lang="en-LK" sz="28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FB8BEF3-EDA9-41EE-9912-F673CFAFB2E5}"/>
              </a:ext>
            </a:extLst>
          </p:cNvPr>
          <p:cNvSpPr/>
          <p:nvPr/>
        </p:nvSpPr>
        <p:spPr>
          <a:xfrm>
            <a:off x="3708263" y="869531"/>
            <a:ext cx="477547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latin typeface="Cambria" panose="02040503050406030204" pitchFamily="18" charset="0"/>
                <a:ea typeface="Cambria" panose="02040503050406030204" pitchFamily="18" charset="0"/>
              </a:rPr>
              <a:t>RESEARCH QUESTION</a:t>
            </a:r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9E56797E-2E81-445A-9798-1FAE519071A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465831"/>
            <a:ext cx="1473200" cy="1473200"/>
          </a:xfrm>
          <a:prstGeom prst="rect">
            <a:avLst/>
          </a:prstGeom>
        </p:spPr>
      </p:pic>
      <p:pic>
        <p:nvPicPr>
          <p:cNvPr id="7" name="Picture 6" descr="A group of people sitting around a table&#10;&#10;Description automatically generated with medium confidence">
            <a:extLst>
              <a:ext uri="{FF2B5EF4-FFF2-40B4-BE49-F238E27FC236}">
                <a16:creationId xmlns:a16="http://schemas.microsoft.com/office/drawing/2014/main" id="{401428C1-64EF-41F2-9BF3-7FE74550BB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4366" y="2311364"/>
            <a:ext cx="4762500" cy="31765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322733F-EBCF-4887-9F1B-765750CB4A9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5344" y="-381000"/>
            <a:ext cx="1474560" cy="14745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C8C1CAA-8A9A-42EB-B4BF-089353174494}"/>
              </a:ext>
            </a:extLst>
          </p:cNvPr>
          <p:cNvSpPr txBox="1"/>
          <p:nvPr/>
        </p:nvSpPr>
        <p:spPr>
          <a:xfrm>
            <a:off x="4011284" y="6477000"/>
            <a:ext cx="457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IT18229912  |   Wanigasinghe N.T.  |  </a:t>
            </a:r>
            <a:r>
              <a:rPr lang="en-US" sz="1400" b="1" i="0" dirty="0">
                <a:effectLst/>
              </a:rPr>
              <a:t>21_22-J 02</a:t>
            </a:r>
          </a:p>
          <a:p>
            <a:r>
              <a:rPr lang="en-US" dirty="0"/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2242760276"/>
      </p:ext>
    </p:extLst>
  </p:cSld>
  <p:clrMapOvr>
    <a:masterClrMapping/>
  </p:clrMapOvr>
  <p:transition spd="slow">
    <p:cover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B450B64-38B2-4C47-8793-F6907C562DFB}"/>
              </a:ext>
            </a:extLst>
          </p:cNvPr>
          <p:cNvSpPr/>
          <p:nvPr/>
        </p:nvSpPr>
        <p:spPr>
          <a:xfrm>
            <a:off x="1066800" y="2209800"/>
            <a:ext cx="1043940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sz="2800" dirty="0"/>
              <a:t>Implement more accurate and intelligent application to identify presenters’ emotion and prosody levels.</a:t>
            </a:r>
          </a:p>
          <a:p>
            <a:br>
              <a:rPr lang="en-GB" sz="2800" dirty="0"/>
            </a:br>
            <a:endParaRPr lang="en-GB" sz="2800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sz="2800" dirty="0"/>
              <a:t>Analyse the match or mismatch between topic tone and emotions used to present the story.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8C088A3-CD23-4B9E-9F82-B2EF1DBDB6F2}"/>
              </a:ext>
            </a:extLst>
          </p:cNvPr>
          <p:cNvSpPr/>
          <p:nvPr/>
        </p:nvSpPr>
        <p:spPr>
          <a:xfrm>
            <a:off x="4724310" y="685800"/>
            <a:ext cx="274338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600" b="1" dirty="0">
                <a:latin typeface="Cambria" panose="02040503050406030204" pitchFamily="18" charset="0"/>
                <a:ea typeface="Cambria" panose="02040503050406030204" pitchFamily="18" charset="0"/>
              </a:rPr>
              <a:t>OBJECTIVES</a:t>
            </a:r>
            <a:endParaRPr lang="en-LK" sz="36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0DF03276-2FD1-4B19-8EC7-8A5B2E09053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0" y="272365"/>
            <a:ext cx="1473200" cy="1473200"/>
          </a:xfrm>
          <a:prstGeom prst="rect">
            <a:avLst/>
          </a:prstGeom>
        </p:spPr>
      </p:pic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C14E97F-1B47-463B-A983-9662E9C640D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5344" y="-381000"/>
            <a:ext cx="1474560" cy="14745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086B6B7-AA9C-4416-9ED3-7C7494F6D5BA}"/>
              </a:ext>
            </a:extLst>
          </p:cNvPr>
          <p:cNvSpPr txBox="1"/>
          <p:nvPr/>
        </p:nvSpPr>
        <p:spPr>
          <a:xfrm>
            <a:off x="4011284" y="6477000"/>
            <a:ext cx="457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IT18229912  |   Wanigasinghe N.T.  |  </a:t>
            </a:r>
            <a:r>
              <a:rPr lang="en-US" sz="1400" b="1" i="0" dirty="0">
                <a:effectLst/>
              </a:rPr>
              <a:t>21_22-J 02</a:t>
            </a:r>
          </a:p>
          <a:p>
            <a:r>
              <a:rPr lang="en-US" dirty="0"/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1206580613"/>
      </p:ext>
    </p:extLst>
  </p:cSld>
  <p:clrMapOvr>
    <a:masterClrMapping/>
  </p:clrMapOvr>
  <p:transition spd="slow">
    <p:cover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F2DA98-7011-4900-9E03-606C8BDCD4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24099" y="3429000"/>
            <a:ext cx="7543800" cy="784225"/>
          </a:xfrm>
        </p:spPr>
        <p:txBody>
          <a:bodyPr>
            <a:normAutofit/>
          </a:bodyPr>
          <a:lstStyle/>
          <a:p>
            <a:r>
              <a:rPr lang="en-US" sz="4400" b="1" dirty="0"/>
              <a:t>RESEARCH METHODOLOGY</a:t>
            </a:r>
            <a:endParaRPr lang="en-LK" sz="4400" b="1" dirty="0"/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3E860E46-1C8E-4C16-8747-E7ECF98B9E5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2074" y="2024847"/>
            <a:ext cx="5787851" cy="1099353"/>
          </a:xfrm>
          <a:prstGeom prst="rect">
            <a:avLst/>
          </a:prstGeom>
        </p:spPr>
      </p:pic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D44116F-CD0B-4749-96A2-FD64E6652C3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5344" y="-381000"/>
            <a:ext cx="1474560" cy="14745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A3CA373-705A-4E96-A7C2-B7722C3412FB}"/>
              </a:ext>
            </a:extLst>
          </p:cNvPr>
          <p:cNvSpPr txBox="1"/>
          <p:nvPr/>
        </p:nvSpPr>
        <p:spPr>
          <a:xfrm>
            <a:off x="4011284" y="6477000"/>
            <a:ext cx="457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IT18229912  |   Wanigasinghe N.T.  |  </a:t>
            </a:r>
            <a:r>
              <a:rPr lang="en-US" sz="1400" b="1" i="0" dirty="0">
                <a:effectLst/>
              </a:rPr>
              <a:t>21_22-J 02</a:t>
            </a:r>
          </a:p>
          <a:p>
            <a:r>
              <a:rPr lang="en-US" dirty="0"/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1149385103"/>
      </p:ext>
    </p:extLst>
  </p:cSld>
  <p:clrMapOvr>
    <a:masterClrMapping/>
  </p:clrMapOvr>
  <p:transition spd="slow">
    <p:cover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74C5030-93B7-4D1F-BD0A-C80AE01C672D}"/>
              </a:ext>
            </a:extLst>
          </p:cNvPr>
          <p:cNvSpPr/>
          <p:nvPr/>
        </p:nvSpPr>
        <p:spPr>
          <a:xfrm>
            <a:off x="4881147" y="533398"/>
            <a:ext cx="242970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600" b="1" dirty="0">
                <a:latin typeface="Cambria" panose="02040503050406030204" pitchFamily="18" charset="0"/>
                <a:ea typeface="Cambria" panose="02040503050406030204" pitchFamily="18" charset="0"/>
              </a:rPr>
              <a:t>PROGRESS</a:t>
            </a:r>
            <a:endParaRPr lang="en-LK" sz="36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38E1FFBC-BACA-41F5-85ED-0A3DDB3FB3A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0" y="119963"/>
            <a:ext cx="1473200" cy="1473200"/>
          </a:xfrm>
          <a:prstGeom prst="rect">
            <a:avLst/>
          </a:prstGeom>
        </p:spPr>
      </p:pic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6827549-EB93-4F84-BEDC-495F27DEF9C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5344" y="-381000"/>
            <a:ext cx="1474560" cy="147456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A114C4C-0867-407D-98A8-70715009237C}"/>
              </a:ext>
            </a:extLst>
          </p:cNvPr>
          <p:cNvSpPr txBox="1"/>
          <p:nvPr/>
        </p:nvSpPr>
        <p:spPr>
          <a:xfrm>
            <a:off x="3979743" y="6415438"/>
            <a:ext cx="40801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IT18229912  |   Wanigasinghe N.T.  |  </a:t>
            </a:r>
            <a:r>
              <a:rPr lang="en-US" sz="1400" b="1" i="0" dirty="0">
                <a:effectLst/>
              </a:rPr>
              <a:t>21_22-J 02</a:t>
            </a:r>
          </a:p>
        </p:txBody>
      </p:sp>
      <p:sp>
        <p:nvSpPr>
          <p:cNvPr id="10" name="Rectangle: Diagonal Corners Rounded 9">
            <a:extLst>
              <a:ext uri="{FF2B5EF4-FFF2-40B4-BE49-F238E27FC236}">
                <a16:creationId xmlns:a16="http://schemas.microsoft.com/office/drawing/2014/main" id="{AFCC1F75-A13D-4684-BE13-2F059B3CA242}"/>
              </a:ext>
            </a:extLst>
          </p:cNvPr>
          <p:cNvSpPr/>
          <p:nvPr/>
        </p:nvSpPr>
        <p:spPr>
          <a:xfrm>
            <a:off x="829376" y="2057400"/>
            <a:ext cx="2560982" cy="2743200"/>
          </a:xfrm>
          <a:prstGeom prst="round2Diag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: Diagonal Corners Rounded 12">
            <a:extLst>
              <a:ext uri="{FF2B5EF4-FFF2-40B4-BE49-F238E27FC236}">
                <a16:creationId xmlns:a16="http://schemas.microsoft.com/office/drawing/2014/main" id="{D52E926F-F974-47B4-8FBB-6F53F13EBFAB}"/>
              </a:ext>
            </a:extLst>
          </p:cNvPr>
          <p:cNvSpPr/>
          <p:nvPr/>
        </p:nvSpPr>
        <p:spPr>
          <a:xfrm>
            <a:off x="8534400" y="2057400"/>
            <a:ext cx="2560982" cy="2743200"/>
          </a:xfrm>
          <a:prstGeom prst="round2Diag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Diagonal Corners Rounded 13">
            <a:extLst>
              <a:ext uri="{FF2B5EF4-FFF2-40B4-BE49-F238E27FC236}">
                <a16:creationId xmlns:a16="http://schemas.microsoft.com/office/drawing/2014/main" id="{2A9A1EEA-7464-49F2-A5EE-0117060ADC05}"/>
              </a:ext>
            </a:extLst>
          </p:cNvPr>
          <p:cNvSpPr/>
          <p:nvPr/>
        </p:nvSpPr>
        <p:spPr>
          <a:xfrm>
            <a:off x="4572000" y="2057400"/>
            <a:ext cx="2560982" cy="2743200"/>
          </a:xfrm>
          <a:prstGeom prst="round2Diag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Curved Up 14">
            <a:extLst>
              <a:ext uri="{FF2B5EF4-FFF2-40B4-BE49-F238E27FC236}">
                <a16:creationId xmlns:a16="http://schemas.microsoft.com/office/drawing/2014/main" id="{4ECB0B48-D9B6-4982-B218-C1188B941B8B}"/>
              </a:ext>
            </a:extLst>
          </p:cNvPr>
          <p:cNvSpPr/>
          <p:nvPr/>
        </p:nvSpPr>
        <p:spPr>
          <a:xfrm>
            <a:off x="2743200" y="4978401"/>
            <a:ext cx="2290347" cy="572871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Arrow: Curved Up 16">
            <a:extLst>
              <a:ext uri="{FF2B5EF4-FFF2-40B4-BE49-F238E27FC236}">
                <a16:creationId xmlns:a16="http://schemas.microsoft.com/office/drawing/2014/main" id="{35C21DFE-3932-4966-8AC3-DD66461B495C}"/>
              </a:ext>
            </a:extLst>
          </p:cNvPr>
          <p:cNvSpPr/>
          <p:nvPr/>
        </p:nvSpPr>
        <p:spPr>
          <a:xfrm rot="10800000" flipH="1">
            <a:off x="6781800" y="1388696"/>
            <a:ext cx="2290347" cy="572871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95EB50B-E1D1-4E36-ABF5-95876B9F8E89}"/>
              </a:ext>
            </a:extLst>
          </p:cNvPr>
          <p:cNvSpPr txBox="1"/>
          <p:nvPr/>
        </p:nvSpPr>
        <p:spPr>
          <a:xfrm>
            <a:off x="1118183" y="2372139"/>
            <a:ext cx="205239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Emotion Recognition model building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Train the model and predict emotions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F778932-8143-4504-9CA8-F5D35438DFC9}"/>
              </a:ext>
            </a:extLst>
          </p:cNvPr>
          <p:cNvGrpSpPr/>
          <p:nvPr/>
        </p:nvGrpSpPr>
        <p:grpSpPr>
          <a:xfrm>
            <a:off x="1803400" y="4554329"/>
            <a:ext cx="1828800" cy="492540"/>
            <a:chOff x="1803400" y="4554329"/>
            <a:chExt cx="1828800" cy="49254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26A9DF8-FA44-44D5-828C-0906822EF220}"/>
                </a:ext>
              </a:extLst>
            </p:cNvPr>
            <p:cNvSpPr/>
            <p:nvPr/>
          </p:nvSpPr>
          <p:spPr>
            <a:xfrm>
              <a:off x="1803400" y="4554329"/>
              <a:ext cx="1778000" cy="492540"/>
            </a:xfrm>
            <a:prstGeom prst="rect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06BE3CD-ADB5-43D4-8592-F9BF48EB50E8}"/>
                </a:ext>
              </a:extLst>
            </p:cNvPr>
            <p:cNvSpPr txBox="1"/>
            <p:nvPr/>
          </p:nvSpPr>
          <p:spPr>
            <a:xfrm>
              <a:off x="1854200" y="4646711"/>
              <a:ext cx="1778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</a:rPr>
                <a:t>COMPLETED(50%)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2DA7B21-9055-4179-96C3-8D80B2E8740F}"/>
              </a:ext>
            </a:extLst>
          </p:cNvPr>
          <p:cNvGrpSpPr/>
          <p:nvPr/>
        </p:nvGrpSpPr>
        <p:grpSpPr>
          <a:xfrm>
            <a:off x="9696043" y="4503529"/>
            <a:ext cx="1778000" cy="492540"/>
            <a:chOff x="1803400" y="4554329"/>
            <a:chExt cx="1778000" cy="49254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AE533DD-02A7-4501-B60A-D50FF09CD68A}"/>
                </a:ext>
              </a:extLst>
            </p:cNvPr>
            <p:cNvSpPr/>
            <p:nvPr/>
          </p:nvSpPr>
          <p:spPr>
            <a:xfrm>
              <a:off x="1803400" y="4554329"/>
              <a:ext cx="1778000" cy="492540"/>
            </a:xfrm>
            <a:prstGeom prst="rect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6E24E45-2285-4939-BED3-F60938DE7484}"/>
                </a:ext>
              </a:extLst>
            </p:cNvPr>
            <p:cNvSpPr txBox="1"/>
            <p:nvPr/>
          </p:nvSpPr>
          <p:spPr>
            <a:xfrm>
              <a:off x="1878205" y="4639455"/>
              <a:ext cx="165915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</a:rPr>
                <a:t>Final Presentation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F0359F3-CA4E-4242-86B6-1F993A2D123E}"/>
              </a:ext>
            </a:extLst>
          </p:cNvPr>
          <p:cNvGrpSpPr/>
          <p:nvPr/>
        </p:nvGrpSpPr>
        <p:grpSpPr>
          <a:xfrm>
            <a:off x="5770147" y="4538989"/>
            <a:ext cx="2027653" cy="523220"/>
            <a:chOff x="1803400" y="4538989"/>
            <a:chExt cx="2027653" cy="523220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E166E5C3-AC55-4DA5-8284-9C648C072776}"/>
                </a:ext>
              </a:extLst>
            </p:cNvPr>
            <p:cNvSpPr/>
            <p:nvPr/>
          </p:nvSpPr>
          <p:spPr>
            <a:xfrm>
              <a:off x="1803400" y="4554329"/>
              <a:ext cx="1778000" cy="492540"/>
            </a:xfrm>
            <a:prstGeom prst="rect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6B85F11-A6FE-47B7-8C77-8BB4998FA2DB}"/>
                </a:ext>
              </a:extLst>
            </p:cNvPr>
            <p:cNvSpPr txBox="1"/>
            <p:nvPr/>
          </p:nvSpPr>
          <p:spPr>
            <a:xfrm>
              <a:off x="2053053" y="4538989"/>
              <a:ext cx="17780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</a:rPr>
                <a:t>90% Progress Presentation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5CA214DF-8BED-4713-A508-F5ABB5A2D9C7}"/>
              </a:ext>
            </a:extLst>
          </p:cNvPr>
          <p:cNvSpPr txBox="1"/>
          <p:nvPr/>
        </p:nvSpPr>
        <p:spPr>
          <a:xfrm>
            <a:off x="4618453" y="2438400"/>
            <a:ext cx="239194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Improve Data Augmentation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Overall accuracy increase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Build model for prosody checking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4A16E9F-678A-4FB3-A2B0-51AC852B4DE3}"/>
              </a:ext>
            </a:extLst>
          </p:cNvPr>
          <p:cNvSpPr txBox="1"/>
          <p:nvPr/>
        </p:nvSpPr>
        <p:spPr>
          <a:xfrm>
            <a:off x="8618917" y="2690336"/>
            <a:ext cx="24549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Build frontend for output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System integration for overall feedback</a:t>
            </a:r>
          </a:p>
        </p:txBody>
      </p:sp>
    </p:spTree>
    <p:extLst>
      <p:ext uri="{BB962C8B-B14F-4D97-AF65-F5344CB8AC3E}">
        <p14:creationId xmlns:p14="http://schemas.microsoft.com/office/powerpoint/2010/main" val="924937452"/>
      </p:ext>
    </p:extLst>
  </p:cSld>
  <p:clrMapOvr>
    <a:masterClrMapping/>
  </p:clrMapOvr>
  <p:transition spd="slow">
    <p:cover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74C5030-93B7-4D1F-BD0A-C80AE01C672D}"/>
              </a:ext>
            </a:extLst>
          </p:cNvPr>
          <p:cNvSpPr/>
          <p:nvPr/>
        </p:nvSpPr>
        <p:spPr>
          <a:xfrm>
            <a:off x="3365476" y="533400"/>
            <a:ext cx="459536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600" b="1" dirty="0">
                <a:latin typeface="Cambria" panose="02040503050406030204" pitchFamily="18" charset="0"/>
                <a:ea typeface="Cambria" panose="02040503050406030204" pitchFamily="18" charset="0"/>
              </a:rPr>
              <a:t>CURRENT PROGRESS</a:t>
            </a:r>
            <a:endParaRPr lang="en-LK" sz="36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38E1FFBC-BACA-41F5-85ED-0A3DDB3FB3A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119965"/>
            <a:ext cx="1473200" cy="1473200"/>
          </a:xfrm>
          <a:prstGeom prst="rect">
            <a:avLst/>
          </a:prstGeom>
        </p:spPr>
      </p:pic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6827549-EB93-4F84-BEDC-495F27DEF9C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5344" y="-381000"/>
            <a:ext cx="1474560" cy="147456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A114C4C-0867-407D-98A8-70715009237C}"/>
              </a:ext>
            </a:extLst>
          </p:cNvPr>
          <p:cNvSpPr txBox="1"/>
          <p:nvPr/>
        </p:nvSpPr>
        <p:spPr>
          <a:xfrm>
            <a:off x="3880723" y="6410337"/>
            <a:ext cx="40801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IT18229912  |   Wanigasinghe N.T.  |  </a:t>
            </a:r>
            <a:r>
              <a:rPr lang="en-US" sz="1400" b="1" i="0" dirty="0">
                <a:effectLst/>
              </a:rPr>
              <a:t>21_22-J 02</a:t>
            </a:r>
            <a:r>
              <a:rPr lang="en-US" dirty="0"/>
              <a:t>  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F92DF9-1A78-4AD5-8A1E-F49EFC698443}"/>
              </a:ext>
            </a:extLst>
          </p:cNvPr>
          <p:cNvSpPr txBox="1"/>
          <p:nvPr/>
        </p:nvSpPr>
        <p:spPr>
          <a:xfrm>
            <a:off x="2119856" y="1593165"/>
            <a:ext cx="7086600" cy="36901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Identified Datasets for emotions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UI implement for user input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Select feature extraction and create model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Train model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Take prediction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Evaluate and improvements </a:t>
            </a:r>
          </a:p>
        </p:txBody>
      </p:sp>
    </p:spTree>
    <p:extLst>
      <p:ext uri="{BB962C8B-B14F-4D97-AF65-F5344CB8AC3E}">
        <p14:creationId xmlns:p14="http://schemas.microsoft.com/office/powerpoint/2010/main" val="3007897831"/>
      </p:ext>
    </p:extLst>
  </p:cSld>
  <p:clrMapOvr>
    <a:masterClrMapping/>
  </p:clrMapOvr>
  <p:transition spd="slow">
    <p:cover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74C5030-93B7-4D1F-BD0A-C80AE01C672D}"/>
              </a:ext>
            </a:extLst>
          </p:cNvPr>
          <p:cNvSpPr/>
          <p:nvPr/>
        </p:nvSpPr>
        <p:spPr>
          <a:xfrm>
            <a:off x="4038600" y="533399"/>
            <a:ext cx="355950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600" b="1" dirty="0">
                <a:latin typeface="Cambria" panose="02040503050406030204" pitchFamily="18" charset="0"/>
                <a:ea typeface="Cambria" panose="02040503050406030204" pitchFamily="18" charset="0"/>
              </a:rPr>
              <a:t>ACHIEVEMENTS</a:t>
            </a:r>
            <a:endParaRPr lang="en-LK" sz="36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38E1FFBC-BACA-41F5-85ED-0A3DDB3FB3A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119965"/>
            <a:ext cx="1473200" cy="1473200"/>
          </a:xfrm>
          <a:prstGeom prst="rect">
            <a:avLst/>
          </a:prstGeom>
        </p:spPr>
      </p:pic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6827549-EB93-4F84-BEDC-495F27DEF9C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5344" y="-381000"/>
            <a:ext cx="1474560" cy="147456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A114C4C-0867-407D-98A8-70715009237C}"/>
              </a:ext>
            </a:extLst>
          </p:cNvPr>
          <p:cNvSpPr txBox="1"/>
          <p:nvPr/>
        </p:nvSpPr>
        <p:spPr>
          <a:xfrm>
            <a:off x="4038600" y="6407387"/>
            <a:ext cx="40039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IT18229912  |   Wanigasinghe N.T.  |  </a:t>
            </a:r>
            <a:r>
              <a:rPr lang="en-US" sz="1400" b="1" i="0" dirty="0">
                <a:effectLst/>
              </a:rPr>
              <a:t>21_22-J 02</a:t>
            </a:r>
          </a:p>
        </p:txBody>
      </p:sp>
      <p:pic>
        <p:nvPicPr>
          <p:cNvPr id="7" name="Picture 6" descr="Graphical user interface&#10;&#10;Description automatically generated">
            <a:extLst>
              <a:ext uri="{FF2B5EF4-FFF2-40B4-BE49-F238E27FC236}">
                <a16:creationId xmlns:a16="http://schemas.microsoft.com/office/drawing/2014/main" id="{EF78E989-E45F-427D-925F-9131B87741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7286" y="1495968"/>
            <a:ext cx="9637426" cy="4492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173905"/>
      </p:ext>
    </p:extLst>
  </p:cSld>
  <p:clrMapOvr>
    <a:masterClrMapping/>
  </p:clrMapOvr>
  <p:transition spd="slow">
    <p:cover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4ECA6-E30E-47DE-8266-47628DD77479}"/>
              </a:ext>
            </a:extLst>
          </p:cNvPr>
          <p:cNvSpPr txBox="1">
            <a:spLocks/>
          </p:cNvSpPr>
          <p:nvPr/>
        </p:nvSpPr>
        <p:spPr>
          <a:xfrm>
            <a:off x="3886200" y="855829"/>
            <a:ext cx="4419600" cy="792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dobe Devanagari" pitchFamily="18" charset="0"/>
                <a:ea typeface="+mj-ea"/>
                <a:cs typeface="Adobe Devanagari" pitchFamily="18" charset="0"/>
              </a:defRPr>
            </a:lvl1pPr>
          </a:lstStyle>
          <a:p>
            <a:r>
              <a:rPr lang="en-US" sz="3600" b="1" dirty="0">
                <a:latin typeface="+mn-lt"/>
              </a:rPr>
              <a:t>INTRODUCTION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99943E4-30C4-4329-B3DA-71F726465E4B}"/>
              </a:ext>
            </a:extLst>
          </p:cNvPr>
          <p:cNvSpPr txBox="1"/>
          <p:nvPr/>
        </p:nvSpPr>
        <p:spPr>
          <a:xfrm>
            <a:off x="1009650" y="2438400"/>
            <a:ext cx="10172700" cy="2971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457200" indent="-457200">
              <a:lnSpc>
                <a:spcPct val="90000"/>
              </a:lnSpc>
              <a:spcBef>
                <a:spcPct val="20000"/>
              </a:spcBef>
              <a:buFont typeface="Wingdings" panose="05000000000000000000" pitchFamily="2" charset="2"/>
              <a:buChar char="§"/>
            </a:pPr>
            <a:r>
              <a:rPr lang="en-US" sz="2800" dirty="0"/>
              <a:t>The goal of doing a presentation is to attract the attention of the audience through a good delivery.</a:t>
            </a:r>
          </a:p>
          <a:p>
            <a:pPr marL="457200" indent="-457200">
              <a:lnSpc>
                <a:spcPct val="90000"/>
              </a:lnSpc>
              <a:spcBef>
                <a:spcPct val="20000"/>
              </a:spcBef>
              <a:buFont typeface="Wingdings" panose="05000000000000000000" pitchFamily="2" charset="2"/>
              <a:buChar char="§"/>
            </a:pPr>
            <a:endParaRPr lang="en-US" sz="2800" dirty="0"/>
          </a:p>
          <a:p>
            <a:pPr marL="457200" indent="-457200">
              <a:lnSpc>
                <a:spcPct val="90000"/>
              </a:lnSpc>
              <a:spcBef>
                <a:spcPct val="20000"/>
              </a:spcBef>
              <a:buFont typeface="Wingdings" panose="05000000000000000000" pitchFamily="2" charset="2"/>
              <a:buChar char="§"/>
            </a:pPr>
            <a:r>
              <a:rPr lang="en-US" sz="2800" dirty="0"/>
              <a:t>A good presentation should be written and delivered in error-free and comprehensible English, and the presenter should look well-prepared and rehearsed.</a:t>
            </a: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E3406076-D4A6-40F3-9758-E5729887814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25" t="30691" r="27723" b="28275"/>
          <a:stretch/>
        </p:blipFill>
        <p:spPr>
          <a:xfrm>
            <a:off x="3429000" y="949658"/>
            <a:ext cx="685800" cy="604503"/>
          </a:xfrm>
          <a:prstGeom prst="rect">
            <a:avLst/>
          </a:prstGeom>
        </p:spPr>
      </p:pic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9BDBF20-E7B7-423B-84E2-AF3F1089B93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5344" y="-381000"/>
            <a:ext cx="1474560" cy="147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337323"/>
      </p:ext>
    </p:extLst>
  </p:cSld>
  <p:clrMapOvr>
    <a:masterClrMapping/>
  </p:clrMapOvr>
  <p:transition spd="slow">
    <p:cover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74C5030-93B7-4D1F-BD0A-C80AE01C672D}"/>
              </a:ext>
            </a:extLst>
          </p:cNvPr>
          <p:cNvSpPr/>
          <p:nvPr/>
        </p:nvSpPr>
        <p:spPr>
          <a:xfrm>
            <a:off x="4038600" y="533399"/>
            <a:ext cx="564661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600" b="1" dirty="0">
                <a:latin typeface="Cambria" panose="02040503050406030204" pitchFamily="18" charset="0"/>
                <a:ea typeface="Cambria" panose="02040503050406030204" pitchFamily="18" charset="0"/>
              </a:rPr>
              <a:t>TASKS TO BE COMPLETED</a:t>
            </a:r>
            <a:endParaRPr lang="en-LK" sz="36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38E1FFBC-BACA-41F5-85ED-0A3DDB3FB3A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119965"/>
            <a:ext cx="1473200" cy="1473200"/>
          </a:xfrm>
          <a:prstGeom prst="rect">
            <a:avLst/>
          </a:prstGeom>
        </p:spPr>
      </p:pic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6827549-EB93-4F84-BEDC-495F27DEF9C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5344" y="-381000"/>
            <a:ext cx="1474560" cy="14745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2AC9A66-8F14-46D4-909D-7A84931013CD}"/>
              </a:ext>
            </a:extLst>
          </p:cNvPr>
          <p:cNvSpPr txBox="1"/>
          <p:nvPr/>
        </p:nvSpPr>
        <p:spPr>
          <a:xfrm>
            <a:off x="3413854" y="2040831"/>
            <a:ext cx="6896101" cy="30745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Model creation for prosody checking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Model combination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Improve accuracy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API creation and deployment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Build frontend for overall output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92784C-C0CB-4ABE-8C86-F86E39A0BB2D}"/>
              </a:ext>
            </a:extLst>
          </p:cNvPr>
          <p:cNvSpPr txBox="1"/>
          <p:nvPr/>
        </p:nvSpPr>
        <p:spPr>
          <a:xfrm>
            <a:off x="4038600" y="6407387"/>
            <a:ext cx="40039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IT18229912  |   Wanigasinghe N.T.  |  </a:t>
            </a:r>
            <a:r>
              <a:rPr lang="en-US" sz="1400" b="1" i="0" dirty="0">
                <a:effectLst/>
              </a:rPr>
              <a:t>21_22-J 02</a:t>
            </a:r>
          </a:p>
        </p:txBody>
      </p:sp>
    </p:spTree>
    <p:extLst>
      <p:ext uri="{BB962C8B-B14F-4D97-AF65-F5344CB8AC3E}">
        <p14:creationId xmlns:p14="http://schemas.microsoft.com/office/powerpoint/2010/main" val="2192199485"/>
      </p:ext>
    </p:extLst>
  </p:cSld>
  <p:clrMapOvr>
    <a:masterClrMapping/>
  </p:clrMapOvr>
  <p:transition spd="slow">
    <p:cover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74C5030-93B7-4D1F-BD0A-C80AE01C672D}"/>
              </a:ext>
            </a:extLst>
          </p:cNvPr>
          <p:cNvSpPr/>
          <p:nvPr/>
        </p:nvSpPr>
        <p:spPr>
          <a:xfrm>
            <a:off x="3365476" y="533400"/>
            <a:ext cx="546104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600" b="1" dirty="0">
                <a:latin typeface="Cambria" panose="02040503050406030204" pitchFamily="18" charset="0"/>
                <a:ea typeface="Cambria" panose="02040503050406030204" pitchFamily="18" charset="0"/>
              </a:rPr>
              <a:t>TOOLS &amp; TECHNOLOGIES</a:t>
            </a:r>
            <a:endParaRPr lang="en-LK" sz="36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38E1FFBC-BACA-41F5-85ED-0A3DDB3FB3A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119965"/>
            <a:ext cx="1473200" cy="1473200"/>
          </a:xfrm>
          <a:prstGeom prst="rect">
            <a:avLst/>
          </a:prstGeom>
        </p:spPr>
      </p:pic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108B139-CBC4-4684-AFEC-985C55A8D6F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85" t="2133" r="18092"/>
          <a:stretch/>
        </p:blipFill>
        <p:spPr>
          <a:xfrm>
            <a:off x="9233639" y="4579807"/>
            <a:ext cx="1818564" cy="1635816"/>
          </a:xfrm>
          <a:prstGeom prst="rect">
            <a:avLst/>
          </a:prstGeom>
        </p:spPr>
      </p:pic>
      <p:pic>
        <p:nvPicPr>
          <p:cNvPr id="9" name="Picture 8" descr="Logo, company name&#10;&#10;Description automatically generated">
            <a:extLst>
              <a:ext uri="{FF2B5EF4-FFF2-40B4-BE49-F238E27FC236}">
                <a16:creationId xmlns:a16="http://schemas.microsoft.com/office/drawing/2014/main" id="{FFF5FAA4-5269-48B9-A9ED-D0D10D4C9F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7702" y="1526706"/>
            <a:ext cx="2650254" cy="956642"/>
          </a:xfrm>
          <a:prstGeom prst="rect">
            <a:avLst/>
          </a:prstGeom>
        </p:spPr>
      </p:pic>
      <p:pic>
        <p:nvPicPr>
          <p:cNvPr id="11" name="Picture 10" descr="A picture containing icon&#10;&#10;Description automatically generated">
            <a:extLst>
              <a:ext uri="{FF2B5EF4-FFF2-40B4-BE49-F238E27FC236}">
                <a16:creationId xmlns:a16="http://schemas.microsoft.com/office/drawing/2014/main" id="{FAE438BD-BCE0-4BC0-A8C1-3EDE98EFBCA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6042" y="1447800"/>
            <a:ext cx="959916" cy="1314884"/>
          </a:xfrm>
          <a:prstGeom prst="rect">
            <a:avLst/>
          </a:prstGeom>
        </p:spPr>
      </p:pic>
      <p:pic>
        <p:nvPicPr>
          <p:cNvPr id="12" name="Picture 11" descr="Logo&#10;&#10;Description automatically generated">
            <a:extLst>
              <a:ext uri="{FF2B5EF4-FFF2-40B4-BE49-F238E27FC236}">
                <a16:creationId xmlns:a16="http://schemas.microsoft.com/office/drawing/2014/main" id="{9AC58EB1-FC4A-4306-A9A5-B9605AD0AC7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1629" y="2348294"/>
            <a:ext cx="2650254" cy="1177294"/>
          </a:xfrm>
          <a:prstGeom prst="rect">
            <a:avLst/>
          </a:prstGeom>
        </p:spPr>
      </p:pic>
      <p:pic>
        <p:nvPicPr>
          <p:cNvPr id="13" name="Picture 1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6425617-2945-4DEC-A4BA-85F76BAB0D6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5344" y="-381000"/>
            <a:ext cx="1474560" cy="147456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7BDA5E8-F497-4106-93CB-B8456EB28701}"/>
              </a:ext>
            </a:extLst>
          </p:cNvPr>
          <p:cNvSpPr txBox="1"/>
          <p:nvPr/>
        </p:nvSpPr>
        <p:spPr>
          <a:xfrm>
            <a:off x="4011284" y="6477000"/>
            <a:ext cx="457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IT18229912  |   Wanigasinghe N.T.  |  </a:t>
            </a:r>
            <a:r>
              <a:rPr lang="en-US" sz="1400" b="1" i="0" dirty="0">
                <a:effectLst/>
              </a:rPr>
              <a:t>21_22-J 02</a:t>
            </a:r>
          </a:p>
          <a:p>
            <a:r>
              <a:rPr lang="en-US" dirty="0"/>
              <a:t>  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B60C8E-362D-4EF7-869E-AD4D2C6DA4C3}"/>
              </a:ext>
            </a:extLst>
          </p:cNvPr>
          <p:cNvSpPr txBox="1"/>
          <p:nvPr/>
        </p:nvSpPr>
        <p:spPr>
          <a:xfrm>
            <a:off x="1406560" y="1567800"/>
            <a:ext cx="2924162" cy="4438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Python 3.9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Google Colab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Praat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Python Django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Bootstrap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TensorFlow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Google API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Fast API</a:t>
            </a:r>
          </a:p>
        </p:txBody>
      </p:sp>
      <p:pic>
        <p:nvPicPr>
          <p:cNvPr id="15" name="Picture 14" descr="Logo, company name&#10;&#10;Description automatically generated">
            <a:extLst>
              <a:ext uri="{FF2B5EF4-FFF2-40B4-BE49-F238E27FC236}">
                <a16:creationId xmlns:a16="http://schemas.microsoft.com/office/drawing/2014/main" id="{429AD6E6-03BE-45A2-9755-1B49BD4AE6D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4115" y="4920223"/>
            <a:ext cx="2590800" cy="1295400"/>
          </a:xfrm>
          <a:prstGeom prst="rect">
            <a:avLst/>
          </a:prstGeom>
        </p:spPr>
      </p:pic>
      <p:pic>
        <p:nvPicPr>
          <p:cNvPr id="16" name="Picture 15" descr="Logo&#10;&#10;Description automatically generated">
            <a:extLst>
              <a:ext uri="{FF2B5EF4-FFF2-40B4-BE49-F238E27FC236}">
                <a16:creationId xmlns:a16="http://schemas.microsoft.com/office/drawing/2014/main" id="{798195CE-71EC-4403-9BE6-18A724FF889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0467" y="3220336"/>
            <a:ext cx="1359910" cy="1133258"/>
          </a:xfrm>
          <a:prstGeom prst="rect">
            <a:avLst/>
          </a:prstGeom>
        </p:spPr>
      </p:pic>
      <p:pic>
        <p:nvPicPr>
          <p:cNvPr id="17" name="Picture 16" descr="Icon&#10;&#10;Description automatically generated">
            <a:extLst>
              <a:ext uri="{FF2B5EF4-FFF2-40B4-BE49-F238E27FC236}">
                <a16:creationId xmlns:a16="http://schemas.microsoft.com/office/drawing/2014/main" id="{942E89BD-8071-4723-A4A4-0479CCCB5374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3703" y="3786965"/>
            <a:ext cx="1236954" cy="1236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134505"/>
      </p:ext>
    </p:extLst>
  </p:cSld>
  <p:clrMapOvr>
    <a:masterClrMapping/>
  </p:clrMapOvr>
  <p:transition spd="slow">
    <p:cover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EEA763F-E21D-43C4-8FE5-FA2699FBA649}"/>
              </a:ext>
            </a:extLst>
          </p:cNvPr>
          <p:cNvSpPr txBox="1"/>
          <p:nvPr/>
        </p:nvSpPr>
        <p:spPr>
          <a:xfrm>
            <a:off x="4011284" y="6477000"/>
            <a:ext cx="457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IT18229912  |   Wanigasinghe N.T.  |  </a:t>
            </a:r>
            <a:r>
              <a:rPr lang="en-US" sz="1400" b="1" i="0" dirty="0">
                <a:effectLst/>
              </a:rPr>
              <a:t>21_22-J 02</a:t>
            </a:r>
          </a:p>
          <a:p>
            <a:r>
              <a:rPr lang="en-US" dirty="0"/>
              <a:t>  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8986027-D5C6-475A-B6DB-0330B7849C23}"/>
              </a:ext>
            </a:extLst>
          </p:cNvPr>
          <p:cNvSpPr/>
          <p:nvPr/>
        </p:nvSpPr>
        <p:spPr>
          <a:xfrm>
            <a:off x="1066800" y="902512"/>
            <a:ext cx="43958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LK" sz="2400" b="1" dirty="0">
                <a:solidFill>
                  <a:schemeClr val="accent1">
                    <a:lumMod val="75000"/>
                  </a:schemeClr>
                </a:solidFill>
              </a:rPr>
              <a:t>FUNCTIONAL REQUIREMENTS</a:t>
            </a:r>
            <a:endParaRPr lang="en-LK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5DB2603-DEBB-4764-9C21-FF2439599884}"/>
              </a:ext>
            </a:extLst>
          </p:cNvPr>
          <p:cNvSpPr/>
          <p:nvPr/>
        </p:nvSpPr>
        <p:spPr>
          <a:xfrm>
            <a:off x="6968306" y="902512"/>
            <a:ext cx="513159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LK" sz="2400" b="1" dirty="0">
                <a:solidFill>
                  <a:schemeClr val="accent1">
                    <a:lumMod val="75000"/>
                  </a:schemeClr>
                </a:solidFill>
              </a:rPr>
              <a:t>NON-FUNCTIONAL REQUIREMENTS</a:t>
            </a:r>
            <a:endParaRPr lang="en-LK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3AF27AA-41E8-45B7-A958-356511D95734}"/>
              </a:ext>
            </a:extLst>
          </p:cNvPr>
          <p:cNvSpPr/>
          <p:nvPr/>
        </p:nvSpPr>
        <p:spPr>
          <a:xfrm>
            <a:off x="698740" y="2002417"/>
            <a:ext cx="4711460" cy="18819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base"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2000" dirty="0"/>
              <a:t>Using the audio analysis system will provide the tonality and prosody errors.</a:t>
            </a:r>
          </a:p>
          <a:p>
            <a:pPr marL="342900" lvl="0" indent="-342900" fontAlgn="base">
              <a:lnSpc>
                <a:spcPct val="150000"/>
              </a:lnSpc>
              <a:buFont typeface="Wingdings" pitchFamily="2" charset="2"/>
              <a:buChar char="ü"/>
            </a:pPr>
            <a:endParaRPr lang="en-LK" sz="2000" dirty="0"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70BB4D0-27A9-4564-B1CE-2348E55C548B}"/>
              </a:ext>
            </a:extLst>
          </p:cNvPr>
          <p:cNvSpPr/>
          <p:nvPr/>
        </p:nvSpPr>
        <p:spPr>
          <a:xfrm>
            <a:off x="7084696" y="2002417"/>
            <a:ext cx="2281522" cy="4969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71500" indent="-342900" algn="just" fontAlgn="base"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2000" dirty="0">
                <a:ea typeface="Times New Roman" panose="02020603050405020304" pitchFamily="18" charset="0"/>
              </a:rPr>
              <a:t>Performance  </a:t>
            </a:r>
            <a:endParaRPr lang="en-LK" sz="2000" dirty="0">
              <a:ea typeface="Times New Roman" panose="02020603050405020304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6773561-3121-441D-8EE8-8A5C80F6DBDD}"/>
              </a:ext>
            </a:extLst>
          </p:cNvPr>
          <p:cNvSpPr/>
          <p:nvPr/>
        </p:nvSpPr>
        <p:spPr>
          <a:xfrm>
            <a:off x="7313482" y="2834002"/>
            <a:ext cx="211250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en-US" sz="2000" dirty="0">
                <a:ea typeface="Times New Roman" panose="02020603050405020304" pitchFamily="18" charset="0"/>
              </a:rPr>
              <a:t>  Correctness   </a:t>
            </a:r>
            <a:r>
              <a:rPr lang="en-LK" sz="2000" dirty="0"/>
              <a:t>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31B069E-7577-4C04-A840-D3A0D78A61D6}"/>
              </a:ext>
            </a:extLst>
          </p:cNvPr>
          <p:cNvSpPr/>
          <p:nvPr/>
        </p:nvSpPr>
        <p:spPr>
          <a:xfrm>
            <a:off x="7315200" y="3675697"/>
            <a:ext cx="192886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en-US" sz="2000" dirty="0">
                <a:ea typeface="Times New Roman" panose="02020603050405020304" pitchFamily="18" charset="0"/>
              </a:rPr>
              <a:t> Availability  </a:t>
            </a:r>
            <a:r>
              <a:rPr lang="en-LK" sz="2000" dirty="0"/>
              <a:t> </a:t>
            </a:r>
          </a:p>
        </p:txBody>
      </p:sp>
      <p:pic>
        <p:nvPicPr>
          <p:cNvPr id="13" name="Picture 12" descr="Logo&#10;&#10;Description automatically generated">
            <a:extLst>
              <a:ext uri="{FF2B5EF4-FFF2-40B4-BE49-F238E27FC236}">
                <a16:creationId xmlns:a16="http://schemas.microsoft.com/office/drawing/2014/main" id="{DC93B014-639E-4413-9A59-DB4D1285CB7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0" y="373994"/>
            <a:ext cx="1473200" cy="1473200"/>
          </a:xfrm>
          <a:prstGeom prst="rect">
            <a:avLst/>
          </a:prstGeom>
        </p:spPr>
      </p:pic>
      <p:pic>
        <p:nvPicPr>
          <p:cNvPr id="14" name="Picture 13" descr="Logo&#10;&#10;Description automatically generated">
            <a:extLst>
              <a:ext uri="{FF2B5EF4-FFF2-40B4-BE49-F238E27FC236}">
                <a16:creationId xmlns:a16="http://schemas.microsoft.com/office/drawing/2014/main" id="{6FAAE348-9128-4A62-8760-FB5171CC2BA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4175" y="373994"/>
            <a:ext cx="1473200" cy="1473200"/>
          </a:xfrm>
          <a:prstGeom prst="rect">
            <a:avLst/>
          </a:prstGeom>
        </p:spPr>
      </p:pic>
      <p:pic>
        <p:nvPicPr>
          <p:cNvPr id="15" name="Picture 1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7D16D64-4594-4E7C-BA47-34141E03B9F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5344" y="-381000"/>
            <a:ext cx="1474560" cy="147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657203"/>
      </p:ext>
    </p:extLst>
  </p:cSld>
  <p:clrMapOvr>
    <a:masterClrMapping/>
  </p:clrMapOvr>
  <p:transition spd="slow">
    <p:cover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3B98F9D-2EF2-43CB-B0CA-749DE45370AD}"/>
              </a:ext>
            </a:extLst>
          </p:cNvPr>
          <p:cNvSpPr txBox="1">
            <a:spLocks/>
          </p:cNvSpPr>
          <p:nvPr/>
        </p:nvSpPr>
        <p:spPr>
          <a:xfrm>
            <a:off x="2491877" y="2897186"/>
            <a:ext cx="7208246" cy="13620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dobe Devanagari" pitchFamily="18" charset="0"/>
                <a:ea typeface="+mj-ea"/>
                <a:cs typeface="Adobe Devanagari" pitchFamily="18" charset="0"/>
              </a:defRPr>
            </a:lvl1pPr>
          </a:lstStyle>
          <a:p>
            <a:r>
              <a:rPr lang="en-US" dirty="0"/>
              <a:t>IT18227750 | Wandana R.A.K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AFA53AF-49A1-4DE2-B07B-A8F3F8F8AF2B}"/>
              </a:ext>
            </a:extLst>
          </p:cNvPr>
          <p:cNvSpPr txBox="1">
            <a:spLocks/>
          </p:cNvSpPr>
          <p:nvPr/>
        </p:nvSpPr>
        <p:spPr>
          <a:xfrm>
            <a:off x="914400" y="4713877"/>
            <a:ext cx="10363200" cy="11541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Wingdings" pitchFamily="2" charset="2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Wingdings" pitchFamily="2" charset="2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Suggest the user what emotions and enhancements used to present the story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9916A0-D14B-4BEC-A593-C09FCE09B07E}"/>
              </a:ext>
            </a:extLst>
          </p:cNvPr>
          <p:cNvSpPr txBox="1"/>
          <p:nvPr/>
        </p:nvSpPr>
        <p:spPr>
          <a:xfrm>
            <a:off x="4191000" y="3882280"/>
            <a:ext cx="381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Specializing in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 Science</a:t>
            </a:r>
            <a:endParaRPr lang="en-US" sz="2400" b="0" i="0" dirty="0"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  <a:p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F15D421-7FDA-49C5-B3ED-79CFE12277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9200" y="448898"/>
            <a:ext cx="2791048" cy="2448288"/>
          </a:xfrm>
          <a:prstGeom prst="rect">
            <a:avLst/>
          </a:prstGeom>
        </p:spPr>
      </p:pic>
      <p:pic>
        <p:nvPicPr>
          <p:cNvPr id="9" name="Picture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EC112F9-E027-40EB-B51A-5DC568CC313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-288382"/>
            <a:ext cx="1474560" cy="147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072705"/>
      </p:ext>
    </p:extLst>
  </p:cSld>
  <p:clrMapOvr>
    <a:masterClrMapping/>
  </p:clrMapOvr>
  <p:transition spd="slow">
    <p:cover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ED39868-24AC-40B2-9A21-8EE2CDE49B07}"/>
              </a:ext>
            </a:extLst>
          </p:cNvPr>
          <p:cNvSpPr/>
          <p:nvPr/>
        </p:nvSpPr>
        <p:spPr>
          <a:xfrm>
            <a:off x="685800" y="1981200"/>
            <a:ext cx="6400800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GB" sz="2800" dirty="0"/>
              <a:t>Emotions, body language, eye contact, maintaining a confident posture is important.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GB" sz="2800" dirty="0"/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GB" sz="2800" dirty="0"/>
              <a:t>Speakers need to engage more with the audience and be confident during the presentation.</a:t>
            </a:r>
            <a:endParaRPr lang="en-LK" sz="28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2C28FC4-8CFC-4A97-BF48-403528E441C4}"/>
              </a:ext>
            </a:extLst>
          </p:cNvPr>
          <p:cNvSpPr/>
          <p:nvPr/>
        </p:nvSpPr>
        <p:spPr>
          <a:xfrm>
            <a:off x="3810000" y="621394"/>
            <a:ext cx="387298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4400" b="1" dirty="0"/>
              <a:t>BACKGROUND</a:t>
            </a:r>
            <a:endParaRPr lang="en-LK" sz="4400" b="1" dirty="0"/>
          </a:p>
        </p:txBody>
      </p:sp>
      <p:pic>
        <p:nvPicPr>
          <p:cNvPr id="4" name="Picture 3" descr="A group of people sitting in a room&#10;&#10;Description automatically generated with medium confidence">
            <a:extLst>
              <a:ext uri="{FF2B5EF4-FFF2-40B4-BE49-F238E27FC236}">
                <a16:creationId xmlns:a16="http://schemas.microsoft.com/office/drawing/2014/main" id="{6EDCEE45-1A16-46C1-B051-D3D5CCFAEB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800" y="1981200"/>
            <a:ext cx="4560570" cy="3288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F5D169D2-58AE-4F61-BAB4-2FEA2F50935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269514"/>
            <a:ext cx="1473200" cy="1473200"/>
          </a:xfrm>
          <a:prstGeom prst="rect">
            <a:avLst/>
          </a:prstGeom>
        </p:spPr>
      </p:pic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86E3B7B-2A04-4D23-909E-BC8AE4E49B1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5344" y="-381000"/>
            <a:ext cx="1474560" cy="14745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D3D3692-1E3E-4B92-973F-FD921BF4F861}"/>
              </a:ext>
            </a:extLst>
          </p:cNvPr>
          <p:cNvSpPr txBox="1"/>
          <p:nvPr/>
        </p:nvSpPr>
        <p:spPr>
          <a:xfrm>
            <a:off x="4177342" y="6500660"/>
            <a:ext cx="38373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IT18227750  |   Wandana R.A.K.  |  </a:t>
            </a:r>
            <a:r>
              <a:rPr lang="en-US" sz="1400" b="1" i="0" dirty="0">
                <a:effectLst/>
              </a:rPr>
              <a:t>21_22-J 02</a:t>
            </a:r>
          </a:p>
        </p:txBody>
      </p:sp>
    </p:spTree>
    <p:extLst>
      <p:ext uri="{BB962C8B-B14F-4D97-AF65-F5344CB8AC3E}">
        <p14:creationId xmlns:p14="http://schemas.microsoft.com/office/powerpoint/2010/main" val="1204815636"/>
      </p:ext>
    </p:extLst>
  </p:cSld>
  <p:clrMapOvr>
    <a:masterClrMapping/>
  </p:clrMapOvr>
  <p:transition spd="slow">
    <p:cover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21ABC45-22F0-49BC-93F0-D1BCD8C8AD27}"/>
              </a:ext>
            </a:extLst>
          </p:cNvPr>
          <p:cNvSpPr/>
          <p:nvPr/>
        </p:nvSpPr>
        <p:spPr>
          <a:xfrm>
            <a:off x="1676263" y="2514600"/>
            <a:ext cx="4775474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Inability to self-evaluate presenting emotions and body language postures due to a lack of an appropriate method or instrument.</a:t>
            </a:r>
            <a:endParaRPr lang="en-LK" sz="28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FB8BEF3-EDA9-41EE-9912-F673CFAFB2E5}"/>
              </a:ext>
            </a:extLst>
          </p:cNvPr>
          <p:cNvSpPr/>
          <p:nvPr/>
        </p:nvSpPr>
        <p:spPr>
          <a:xfrm>
            <a:off x="3708263" y="869531"/>
            <a:ext cx="477547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latin typeface="Cambria" panose="02040503050406030204" pitchFamily="18" charset="0"/>
                <a:ea typeface="Cambria" panose="02040503050406030204" pitchFamily="18" charset="0"/>
              </a:rPr>
              <a:t>RESEARCH QUESTION</a:t>
            </a:r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9E56797E-2E81-445A-9798-1FAE519071A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465831"/>
            <a:ext cx="1473200" cy="1473200"/>
          </a:xfrm>
          <a:prstGeom prst="rect">
            <a:avLst/>
          </a:prstGeom>
        </p:spPr>
      </p:pic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224796D-86D3-4174-AB20-9347D2669F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5344" y="-381000"/>
            <a:ext cx="1474560" cy="14745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355CF44-B918-4D5E-AA4D-6F1E81A6945C}"/>
              </a:ext>
            </a:extLst>
          </p:cNvPr>
          <p:cNvSpPr txBox="1"/>
          <p:nvPr/>
        </p:nvSpPr>
        <p:spPr>
          <a:xfrm>
            <a:off x="4177342" y="6500660"/>
            <a:ext cx="38373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IT18227750  |   </a:t>
            </a:r>
            <a:r>
              <a:rPr lang="en-US" sz="1400" b="1" dirty="0" err="1"/>
              <a:t>Wandana</a:t>
            </a:r>
            <a:r>
              <a:rPr lang="en-US" sz="1400" b="1" dirty="0"/>
              <a:t> R.A.K.  |  </a:t>
            </a:r>
            <a:r>
              <a:rPr lang="en-US" sz="1400" b="1" i="0" dirty="0">
                <a:effectLst/>
              </a:rPr>
              <a:t>21_22-J 02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D61B858-9D38-4DC2-BAF7-F577893542E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5688" y="1939031"/>
            <a:ext cx="3691144" cy="36911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60862377"/>
      </p:ext>
    </p:extLst>
  </p:cSld>
  <p:clrMapOvr>
    <a:masterClrMapping/>
  </p:clrMapOvr>
  <p:transition spd="slow">
    <p:cover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B450B64-38B2-4C47-8793-F6907C562DFB}"/>
              </a:ext>
            </a:extLst>
          </p:cNvPr>
          <p:cNvSpPr/>
          <p:nvPr/>
        </p:nvSpPr>
        <p:spPr>
          <a:xfrm>
            <a:off x="1143000" y="2305615"/>
            <a:ext cx="104394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dirty="0"/>
              <a:t>To correctly extract the related emotions and body language postures.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US" sz="2800" dirty="0"/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dirty="0"/>
              <a:t>Check whether the emotions and body language are presentation related.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8C088A3-CD23-4B9E-9F82-B2EF1DBDB6F2}"/>
              </a:ext>
            </a:extLst>
          </p:cNvPr>
          <p:cNvSpPr/>
          <p:nvPr/>
        </p:nvSpPr>
        <p:spPr>
          <a:xfrm>
            <a:off x="4724310" y="685800"/>
            <a:ext cx="274338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600" b="1" dirty="0">
                <a:latin typeface="Cambria" panose="02040503050406030204" pitchFamily="18" charset="0"/>
                <a:ea typeface="Cambria" panose="02040503050406030204" pitchFamily="18" charset="0"/>
              </a:rPr>
              <a:t>OBJECTIVES</a:t>
            </a:r>
            <a:endParaRPr lang="en-LK" sz="36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0DF03276-2FD1-4B19-8EC7-8A5B2E09053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0" y="272365"/>
            <a:ext cx="1473200" cy="1473200"/>
          </a:xfrm>
          <a:prstGeom prst="rect">
            <a:avLst/>
          </a:prstGeom>
        </p:spPr>
      </p:pic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8F98CF4-5BBA-47EB-BA97-EDDBF9BB88D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5344" y="-381000"/>
            <a:ext cx="1474560" cy="14745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5648A92-D3E7-417B-B1B3-28276FD8B356}"/>
              </a:ext>
            </a:extLst>
          </p:cNvPr>
          <p:cNvSpPr txBox="1"/>
          <p:nvPr/>
        </p:nvSpPr>
        <p:spPr>
          <a:xfrm>
            <a:off x="4177342" y="6500660"/>
            <a:ext cx="38373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IT18227750  |   Wandana R.A.K.  |  </a:t>
            </a:r>
            <a:r>
              <a:rPr lang="en-US" sz="1400" b="1" i="0" dirty="0">
                <a:effectLst/>
              </a:rPr>
              <a:t>21_22-J 02</a:t>
            </a:r>
          </a:p>
        </p:txBody>
      </p:sp>
    </p:spTree>
    <p:extLst>
      <p:ext uri="{BB962C8B-B14F-4D97-AF65-F5344CB8AC3E}">
        <p14:creationId xmlns:p14="http://schemas.microsoft.com/office/powerpoint/2010/main" val="816003399"/>
      </p:ext>
    </p:extLst>
  </p:cSld>
  <p:clrMapOvr>
    <a:masterClrMapping/>
  </p:clrMapOvr>
  <p:transition spd="slow">
    <p:cover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5283DF90-DBF9-43C8-B22A-8FB06D9B02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24099" y="3429000"/>
            <a:ext cx="7543800" cy="784225"/>
          </a:xfrm>
        </p:spPr>
        <p:txBody>
          <a:bodyPr>
            <a:normAutofit/>
          </a:bodyPr>
          <a:lstStyle/>
          <a:p>
            <a:r>
              <a:rPr lang="en-US" sz="4400" b="1" dirty="0"/>
              <a:t>RESEARCH METHODOLOGY</a:t>
            </a:r>
            <a:endParaRPr lang="en-LK" sz="4400" b="1" dirty="0"/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A1B8FCC3-17AA-4973-B6B4-CF04F5C9C4E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2074" y="2024847"/>
            <a:ext cx="5787851" cy="1099353"/>
          </a:xfrm>
          <a:prstGeom prst="rect">
            <a:avLst/>
          </a:prstGeom>
        </p:spPr>
      </p:pic>
      <p:pic>
        <p:nvPicPr>
          <p:cNvPr id="9" name="Picture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55DF495-85A1-4D77-AA85-7CE4EDEB3AF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5344" y="-381000"/>
            <a:ext cx="1474560" cy="147456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F1ECBD7-DBAA-4C85-97CF-B9EF7916C386}"/>
              </a:ext>
            </a:extLst>
          </p:cNvPr>
          <p:cNvSpPr txBox="1"/>
          <p:nvPr/>
        </p:nvSpPr>
        <p:spPr>
          <a:xfrm>
            <a:off x="4177341" y="6474023"/>
            <a:ext cx="38373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IT18227750  |   Wandana R.A.K.  |  </a:t>
            </a:r>
            <a:r>
              <a:rPr lang="en-US" sz="1400" b="1" i="0" dirty="0">
                <a:effectLst/>
              </a:rPr>
              <a:t>21_22-J 02</a:t>
            </a:r>
          </a:p>
        </p:txBody>
      </p:sp>
    </p:spTree>
    <p:extLst>
      <p:ext uri="{BB962C8B-B14F-4D97-AF65-F5344CB8AC3E}">
        <p14:creationId xmlns:p14="http://schemas.microsoft.com/office/powerpoint/2010/main" val="2325377128"/>
      </p:ext>
    </p:extLst>
  </p:cSld>
  <p:clrMapOvr>
    <a:masterClrMapping/>
  </p:clrMapOvr>
  <p:transition spd="slow">
    <p:cover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74C5030-93B7-4D1F-BD0A-C80AE01C672D}"/>
              </a:ext>
            </a:extLst>
          </p:cNvPr>
          <p:cNvSpPr/>
          <p:nvPr/>
        </p:nvSpPr>
        <p:spPr>
          <a:xfrm>
            <a:off x="4881147" y="533398"/>
            <a:ext cx="242970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600" b="1" dirty="0">
                <a:latin typeface="Cambria" panose="02040503050406030204" pitchFamily="18" charset="0"/>
                <a:ea typeface="Cambria" panose="02040503050406030204" pitchFamily="18" charset="0"/>
              </a:rPr>
              <a:t>PROGRESS</a:t>
            </a:r>
            <a:endParaRPr lang="en-LK" sz="36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38E1FFBC-BACA-41F5-85ED-0A3DDB3FB3A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0" y="119963"/>
            <a:ext cx="1473200" cy="1473200"/>
          </a:xfrm>
          <a:prstGeom prst="rect">
            <a:avLst/>
          </a:prstGeom>
        </p:spPr>
      </p:pic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6827549-EB93-4F84-BEDC-495F27DEF9C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5344" y="-381000"/>
            <a:ext cx="1474560" cy="1474560"/>
          </a:xfrm>
          <a:prstGeom prst="rect">
            <a:avLst/>
          </a:prstGeom>
        </p:spPr>
      </p:pic>
      <p:sp>
        <p:nvSpPr>
          <p:cNvPr id="10" name="Rectangle: Diagonal Corners Rounded 9">
            <a:extLst>
              <a:ext uri="{FF2B5EF4-FFF2-40B4-BE49-F238E27FC236}">
                <a16:creationId xmlns:a16="http://schemas.microsoft.com/office/drawing/2014/main" id="{AFCC1F75-A13D-4684-BE13-2F059B3CA242}"/>
              </a:ext>
            </a:extLst>
          </p:cNvPr>
          <p:cNvSpPr/>
          <p:nvPr/>
        </p:nvSpPr>
        <p:spPr>
          <a:xfrm>
            <a:off x="829376" y="2057400"/>
            <a:ext cx="2560982" cy="2743200"/>
          </a:xfrm>
          <a:prstGeom prst="round2Diag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: Diagonal Corners Rounded 12">
            <a:extLst>
              <a:ext uri="{FF2B5EF4-FFF2-40B4-BE49-F238E27FC236}">
                <a16:creationId xmlns:a16="http://schemas.microsoft.com/office/drawing/2014/main" id="{D52E926F-F974-47B4-8FBB-6F53F13EBFAB}"/>
              </a:ext>
            </a:extLst>
          </p:cNvPr>
          <p:cNvSpPr/>
          <p:nvPr/>
        </p:nvSpPr>
        <p:spPr>
          <a:xfrm>
            <a:off x="8534400" y="2057400"/>
            <a:ext cx="2560982" cy="2743200"/>
          </a:xfrm>
          <a:prstGeom prst="round2Diag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Diagonal Corners Rounded 13">
            <a:extLst>
              <a:ext uri="{FF2B5EF4-FFF2-40B4-BE49-F238E27FC236}">
                <a16:creationId xmlns:a16="http://schemas.microsoft.com/office/drawing/2014/main" id="{2A9A1EEA-7464-49F2-A5EE-0117060ADC05}"/>
              </a:ext>
            </a:extLst>
          </p:cNvPr>
          <p:cNvSpPr/>
          <p:nvPr/>
        </p:nvSpPr>
        <p:spPr>
          <a:xfrm>
            <a:off x="4572000" y="2057400"/>
            <a:ext cx="2560982" cy="2743200"/>
          </a:xfrm>
          <a:prstGeom prst="round2Diag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Curved Up 14">
            <a:extLst>
              <a:ext uri="{FF2B5EF4-FFF2-40B4-BE49-F238E27FC236}">
                <a16:creationId xmlns:a16="http://schemas.microsoft.com/office/drawing/2014/main" id="{4ECB0B48-D9B6-4982-B218-C1188B941B8B}"/>
              </a:ext>
            </a:extLst>
          </p:cNvPr>
          <p:cNvSpPr/>
          <p:nvPr/>
        </p:nvSpPr>
        <p:spPr>
          <a:xfrm>
            <a:off x="2743200" y="4978401"/>
            <a:ext cx="2290347" cy="572871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Arrow: Curved Up 16">
            <a:extLst>
              <a:ext uri="{FF2B5EF4-FFF2-40B4-BE49-F238E27FC236}">
                <a16:creationId xmlns:a16="http://schemas.microsoft.com/office/drawing/2014/main" id="{35C21DFE-3932-4966-8AC3-DD66461B495C}"/>
              </a:ext>
            </a:extLst>
          </p:cNvPr>
          <p:cNvSpPr/>
          <p:nvPr/>
        </p:nvSpPr>
        <p:spPr>
          <a:xfrm rot="10800000" flipH="1">
            <a:off x="6781800" y="1388696"/>
            <a:ext cx="2290347" cy="572871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F778932-8143-4504-9CA8-F5D35438DFC9}"/>
              </a:ext>
            </a:extLst>
          </p:cNvPr>
          <p:cNvGrpSpPr/>
          <p:nvPr/>
        </p:nvGrpSpPr>
        <p:grpSpPr>
          <a:xfrm>
            <a:off x="1803400" y="4554329"/>
            <a:ext cx="1828800" cy="492540"/>
            <a:chOff x="1803400" y="4554329"/>
            <a:chExt cx="1828800" cy="49254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26A9DF8-FA44-44D5-828C-0906822EF220}"/>
                </a:ext>
              </a:extLst>
            </p:cNvPr>
            <p:cNvSpPr/>
            <p:nvPr/>
          </p:nvSpPr>
          <p:spPr>
            <a:xfrm>
              <a:off x="1803400" y="4554329"/>
              <a:ext cx="1778000" cy="492540"/>
            </a:xfrm>
            <a:prstGeom prst="rect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06BE3CD-ADB5-43D4-8592-F9BF48EB50E8}"/>
                </a:ext>
              </a:extLst>
            </p:cNvPr>
            <p:cNvSpPr txBox="1"/>
            <p:nvPr/>
          </p:nvSpPr>
          <p:spPr>
            <a:xfrm>
              <a:off x="1854200" y="4646711"/>
              <a:ext cx="1778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</a:rPr>
                <a:t>COMPLETED(50%)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2DA7B21-9055-4179-96C3-8D80B2E8740F}"/>
              </a:ext>
            </a:extLst>
          </p:cNvPr>
          <p:cNvGrpSpPr/>
          <p:nvPr/>
        </p:nvGrpSpPr>
        <p:grpSpPr>
          <a:xfrm>
            <a:off x="9696043" y="4503529"/>
            <a:ext cx="1778000" cy="492540"/>
            <a:chOff x="1803400" y="4554329"/>
            <a:chExt cx="1778000" cy="49254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AE533DD-02A7-4501-B60A-D50FF09CD68A}"/>
                </a:ext>
              </a:extLst>
            </p:cNvPr>
            <p:cNvSpPr/>
            <p:nvPr/>
          </p:nvSpPr>
          <p:spPr>
            <a:xfrm>
              <a:off x="1803400" y="4554329"/>
              <a:ext cx="1778000" cy="492540"/>
            </a:xfrm>
            <a:prstGeom prst="rect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6E24E45-2285-4939-BED3-F60938DE7484}"/>
                </a:ext>
              </a:extLst>
            </p:cNvPr>
            <p:cNvSpPr txBox="1"/>
            <p:nvPr/>
          </p:nvSpPr>
          <p:spPr>
            <a:xfrm>
              <a:off x="1878205" y="4639455"/>
              <a:ext cx="165915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</a:rPr>
                <a:t>Final Presentation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F0359F3-CA4E-4242-86B6-1F993A2D123E}"/>
              </a:ext>
            </a:extLst>
          </p:cNvPr>
          <p:cNvGrpSpPr/>
          <p:nvPr/>
        </p:nvGrpSpPr>
        <p:grpSpPr>
          <a:xfrm>
            <a:off x="5770147" y="4538989"/>
            <a:ext cx="2027653" cy="523220"/>
            <a:chOff x="1803400" y="4538989"/>
            <a:chExt cx="2027653" cy="523220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E166E5C3-AC55-4DA5-8284-9C648C072776}"/>
                </a:ext>
              </a:extLst>
            </p:cNvPr>
            <p:cNvSpPr/>
            <p:nvPr/>
          </p:nvSpPr>
          <p:spPr>
            <a:xfrm>
              <a:off x="1803400" y="4554329"/>
              <a:ext cx="1778000" cy="492540"/>
            </a:xfrm>
            <a:prstGeom prst="rect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6B85F11-A6FE-47B7-8C77-8BB4998FA2DB}"/>
                </a:ext>
              </a:extLst>
            </p:cNvPr>
            <p:cNvSpPr txBox="1"/>
            <p:nvPr/>
          </p:nvSpPr>
          <p:spPr>
            <a:xfrm>
              <a:off x="2053053" y="4538989"/>
              <a:ext cx="17780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</a:rPr>
                <a:t>90% Progress Presentation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1F5DAECD-DA03-4F2B-A87A-261BCD12089B}"/>
              </a:ext>
            </a:extLst>
          </p:cNvPr>
          <p:cNvSpPr txBox="1"/>
          <p:nvPr/>
        </p:nvSpPr>
        <p:spPr>
          <a:xfrm>
            <a:off x="4843149" y="2372139"/>
            <a:ext cx="205239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Shoulder movements detection from the video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Unrelated emotion detection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53F46C1-52C0-43EA-AAED-9FC175361509}"/>
              </a:ext>
            </a:extLst>
          </p:cNvPr>
          <p:cNvSpPr txBox="1"/>
          <p:nvPr/>
        </p:nvSpPr>
        <p:spPr>
          <a:xfrm>
            <a:off x="8788691" y="2828835"/>
            <a:ext cx="20523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Generating Feedbacks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System Integration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9F0DEAA-AE12-4468-A3D2-13059BE31997}"/>
              </a:ext>
            </a:extLst>
          </p:cNvPr>
          <p:cNvSpPr txBox="1"/>
          <p:nvPr/>
        </p:nvSpPr>
        <p:spPr>
          <a:xfrm>
            <a:off x="1096618" y="2372139"/>
            <a:ext cx="205239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Emotion Classification model building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Framewise emotion detection in video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295F8FA-6F2A-4D57-B41F-634C17D257A6}"/>
              </a:ext>
            </a:extLst>
          </p:cNvPr>
          <p:cNvSpPr txBox="1"/>
          <p:nvPr/>
        </p:nvSpPr>
        <p:spPr>
          <a:xfrm>
            <a:off x="4177342" y="6500660"/>
            <a:ext cx="38373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IT18227750  |   Wandana R.A.K.  |  </a:t>
            </a:r>
            <a:r>
              <a:rPr lang="en-US" sz="1400" b="1" i="0" dirty="0">
                <a:effectLst/>
              </a:rPr>
              <a:t>21_22-J 02</a:t>
            </a:r>
          </a:p>
        </p:txBody>
      </p:sp>
    </p:spTree>
    <p:extLst>
      <p:ext uri="{BB962C8B-B14F-4D97-AF65-F5344CB8AC3E}">
        <p14:creationId xmlns:p14="http://schemas.microsoft.com/office/powerpoint/2010/main" val="1930702510"/>
      </p:ext>
    </p:extLst>
  </p:cSld>
  <p:clrMapOvr>
    <a:masterClrMapping/>
  </p:clrMapOvr>
  <p:transition spd="slow">
    <p:cover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74C5030-93B7-4D1F-BD0A-C80AE01C672D}"/>
              </a:ext>
            </a:extLst>
          </p:cNvPr>
          <p:cNvSpPr/>
          <p:nvPr/>
        </p:nvSpPr>
        <p:spPr>
          <a:xfrm>
            <a:off x="3365476" y="533400"/>
            <a:ext cx="459536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600" b="1" dirty="0">
                <a:latin typeface="Cambria" panose="02040503050406030204" pitchFamily="18" charset="0"/>
                <a:ea typeface="Cambria" panose="02040503050406030204" pitchFamily="18" charset="0"/>
              </a:rPr>
              <a:t>CURRENT PROGRESS</a:t>
            </a:r>
            <a:endParaRPr lang="en-LK" sz="36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38E1FFBC-BACA-41F5-85ED-0A3DDB3FB3A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119965"/>
            <a:ext cx="1473200" cy="1473200"/>
          </a:xfrm>
          <a:prstGeom prst="rect">
            <a:avLst/>
          </a:prstGeom>
        </p:spPr>
      </p:pic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6827549-EB93-4F84-BEDC-495F27DEF9C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5344" y="-381000"/>
            <a:ext cx="1474560" cy="147456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8F92DF9-1A78-4AD5-8A1E-F49EFC698443}"/>
              </a:ext>
            </a:extLst>
          </p:cNvPr>
          <p:cNvSpPr txBox="1"/>
          <p:nvPr/>
        </p:nvSpPr>
        <p:spPr>
          <a:xfrm>
            <a:off x="2552700" y="1635826"/>
            <a:ext cx="7086600" cy="27763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Identified datasets for facial emotions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Emotion Classification Model Building using Convolutional Neural Network (CNN)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Detect Basic seven emotions from the video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Getting the most used Emotion in the video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6A3487-BF4F-4D5D-941F-56B5D1D7D28C}"/>
              </a:ext>
            </a:extLst>
          </p:cNvPr>
          <p:cNvSpPr txBox="1"/>
          <p:nvPr/>
        </p:nvSpPr>
        <p:spPr>
          <a:xfrm>
            <a:off x="4177342" y="6500660"/>
            <a:ext cx="38373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IT18227750  |   Wandana R.A.K.  |  </a:t>
            </a:r>
            <a:r>
              <a:rPr lang="en-US" sz="1400" b="1" i="0" dirty="0">
                <a:effectLst/>
              </a:rPr>
              <a:t>21_22-J 02</a:t>
            </a:r>
          </a:p>
        </p:txBody>
      </p:sp>
    </p:spTree>
    <p:extLst>
      <p:ext uri="{BB962C8B-B14F-4D97-AF65-F5344CB8AC3E}">
        <p14:creationId xmlns:p14="http://schemas.microsoft.com/office/powerpoint/2010/main" val="4215843969"/>
      </p:ext>
    </p:extLst>
  </p:cSld>
  <p:clrMapOvr>
    <a:masterClrMapping/>
  </p:clrMapOvr>
  <p:transition spd="slow">
    <p:cover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804CA8-27C2-4612-9E76-ECC1525D8866}"/>
              </a:ext>
            </a:extLst>
          </p:cNvPr>
          <p:cNvSpPr txBox="1">
            <a:spLocks/>
          </p:cNvSpPr>
          <p:nvPr/>
        </p:nvSpPr>
        <p:spPr>
          <a:xfrm>
            <a:off x="3886200" y="794827"/>
            <a:ext cx="4495800" cy="792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55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dobe Devanagari" pitchFamily="18" charset="0"/>
                <a:ea typeface="+mj-ea"/>
                <a:cs typeface="Adobe Devanagari" pitchFamily="18" charset="0"/>
              </a:defRPr>
            </a:lvl1pPr>
          </a:lstStyle>
          <a:p>
            <a:r>
              <a:rPr lang="en-US" sz="6500" b="1" dirty="0">
                <a:latin typeface="+mn-lt"/>
              </a:rPr>
              <a:t>INTRODUCTION</a:t>
            </a:r>
            <a:r>
              <a:rPr lang="en-US" b="1" dirty="0">
                <a:latin typeface="+mn-lt"/>
              </a:rPr>
              <a:t> CONT.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3C4D09-D769-4ABB-97CB-83A43B530ECC}"/>
              </a:ext>
            </a:extLst>
          </p:cNvPr>
          <p:cNvSpPr txBox="1"/>
          <p:nvPr/>
        </p:nvSpPr>
        <p:spPr>
          <a:xfrm>
            <a:off x="990600" y="2080418"/>
            <a:ext cx="10287000" cy="26971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457200" indent="-457200" algn="just">
              <a:lnSpc>
                <a:spcPct val="90000"/>
              </a:lnSpc>
              <a:spcBef>
                <a:spcPct val="20000"/>
              </a:spcBef>
              <a:buFont typeface="Wingdings" panose="05000000000000000000" pitchFamily="2" charset="2"/>
              <a:buChar char="§"/>
            </a:pPr>
            <a:r>
              <a:rPr lang="en-US" sz="2800" dirty="0"/>
              <a:t>People are accustomed to practicing presentations beforehand, preferably with a friend, roommate, or teammate who will listen.</a:t>
            </a:r>
          </a:p>
          <a:p>
            <a:pPr marL="457200" indent="-457200" algn="just">
              <a:lnSpc>
                <a:spcPct val="90000"/>
              </a:lnSpc>
              <a:spcBef>
                <a:spcPct val="20000"/>
              </a:spcBef>
              <a:buFont typeface="Wingdings" panose="05000000000000000000" pitchFamily="2" charset="2"/>
              <a:buChar char="§"/>
            </a:pPr>
            <a:endParaRPr lang="en-US" sz="2800" dirty="0"/>
          </a:p>
          <a:p>
            <a:pPr marL="457200" indent="-457200" algn="just">
              <a:lnSpc>
                <a:spcPct val="90000"/>
              </a:lnSpc>
              <a:spcBef>
                <a:spcPct val="20000"/>
              </a:spcBef>
              <a:buFont typeface="Wingdings" panose="05000000000000000000" pitchFamily="2" charset="2"/>
              <a:buChar char="§"/>
            </a:pPr>
            <a:r>
              <a:rPr lang="en-US" sz="2800" dirty="0"/>
              <a:t>The proposed system “Presently” will self-evaluate the presentation skills of an individual.</a:t>
            </a:r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87E9695B-257F-429B-9D54-FBD99B8C0C6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25" t="30691" r="27723" b="28275"/>
          <a:stretch/>
        </p:blipFill>
        <p:spPr>
          <a:xfrm>
            <a:off x="3200400" y="888656"/>
            <a:ext cx="685800" cy="604503"/>
          </a:xfrm>
          <a:prstGeom prst="rect">
            <a:avLst/>
          </a:prstGeom>
        </p:spPr>
      </p:pic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13B3089-ACF7-412F-8B1D-8B5AD9F9E31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5344" y="-381000"/>
            <a:ext cx="1474560" cy="147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520971"/>
      </p:ext>
    </p:extLst>
  </p:cSld>
  <p:clrMapOvr>
    <a:masterClrMapping/>
  </p:clrMapOvr>
  <p:transition spd="slow">
    <p:cover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74C5030-93B7-4D1F-BD0A-C80AE01C672D}"/>
              </a:ext>
            </a:extLst>
          </p:cNvPr>
          <p:cNvSpPr/>
          <p:nvPr/>
        </p:nvSpPr>
        <p:spPr>
          <a:xfrm>
            <a:off x="4038600" y="533399"/>
            <a:ext cx="355950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600" b="1" dirty="0">
                <a:latin typeface="Cambria" panose="02040503050406030204" pitchFamily="18" charset="0"/>
                <a:ea typeface="Cambria" panose="02040503050406030204" pitchFamily="18" charset="0"/>
              </a:rPr>
              <a:t>ACHIEVEMENTS</a:t>
            </a:r>
            <a:endParaRPr lang="en-LK" sz="36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38E1FFBC-BACA-41F5-85ED-0A3DDB3FB3A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119965"/>
            <a:ext cx="1473200" cy="1473200"/>
          </a:xfrm>
          <a:prstGeom prst="rect">
            <a:avLst/>
          </a:prstGeom>
        </p:spPr>
      </p:pic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6827549-EB93-4F84-BEDC-495F27DEF9C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5344" y="-381000"/>
            <a:ext cx="1474560" cy="1474560"/>
          </a:xfrm>
          <a:prstGeom prst="rect">
            <a:avLst/>
          </a:prstGeom>
        </p:spPr>
      </p:pic>
      <p:pic>
        <p:nvPicPr>
          <p:cNvPr id="7" name="Picture 6" descr="Text, table&#10;&#10;Description automatically generated">
            <a:extLst>
              <a:ext uri="{FF2B5EF4-FFF2-40B4-BE49-F238E27FC236}">
                <a16:creationId xmlns:a16="http://schemas.microsoft.com/office/drawing/2014/main" id="{8BE41FED-CD7D-4E1D-B63E-D53B9D70D9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812" y="1471612"/>
            <a:ext cx="9858375" cy="39147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9BCFA49-E5B0-4FA2-A974-BD74501B33C7}"/>
              </a:ext>
            </a:extLst>
          </p:cNvPr>
          <p:cNvSpPr txBox="1"/>
          <p:nvPr/>
        </p:nvSpPr>
        <p:spPr>
          <a:xfrm>
            <a:off x="4177342" y="6500660"/>
            <a:ext cx="38373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IT18227750  |   Wandana R.A.K.  |  </a:t>
            </a:r>
            <a:r>
              <a:rPr lang="en-US" sz="1400" b="1" i="0" dirty="0">
                <a:effectLst/>
              </a:rPr>
              <a:t>21_22-J 02</a:t>
            </a:r>
          </a:p>
        </p:txBody>
      </p:sp>
    </p:spTree>
    <p:extLst>
      <p:ext uri="{BB962C8B-B14F-4D97-AF65-F5344CB8AC3E}">
        <p14:creationId xmlns:p14="http://schemas.microsoft.com/office/powerpoint/2010/main" val="2533306205"/>
      </p:ext>
    </p:extLst>
  </p:cSld>
  <p:clrMapOvr>
    <a:masterClrMapping/>
  </p:clrMapOvr>
  <p:transition spd="slow">
    <p:cover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74C5030-93B7-4D1F-BD0A-C80AE01C672D}"/>
              </a:ext>
            </a:extLst>
          </p:cNvPr>
          <p:cNvSpPr/>
          <p:nvPr/>
        </p:nvSpPr>
        <p:spPr>
          <a:xfrm>
            <a:off x="4038600" y="533399"/>
            <a:ext cx="564661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600" b="1" dirty="0">
                <a:latin typeface="Cambria" panose="02040503050406030204" pitchFamily="18" charset="0"/>
                <a:ea typeface="Cambria" panose="02040503050406030204" pitchFamily="18" charset="0"/>
              </a:rPr>
              <a:t>TASKS TO BE COMPLETED</a:t>
            </a:r>
            <a:endParaRPr lang="en-LK" sz="36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38E1FFBC-BACA-41F5-85ED-0A3DDB3FB3A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119965"/>
            <a:ext cx="1473200" cy="1473200"/>
          </a:xfrm>
          <a:prstGeom prst="rect">
            <a:avLst/>
          </a:prstGeom>
        </p:spPr>
      </p:pic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6827549-EB93-4F84-BEDC-495F27DEF9C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5344" y="-381000"/>
            <a:ext cx="1474560" cy="14745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CDE9AAD-EC62-44CD-8D89-138A14B545F7}"/>
              </a:ext>
            </a:extLst>
          </p:cNvPr>
          <p:cNvSpPr txBox="1"/>
          <p:nvPr/>
        </p:nvSpPr>
        <p:spPr>
          <a:xfrm>
            <a:off x="2608549" y="1593165"/>
            <a:ext cx="7086600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Improve model accuracy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Detecting unrelated emotions for the presentation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Detecting shoulder movements from the video to recognize the emotions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Feedback generation for the video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System Integration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EDBFCF-DF3C-405E-85FC-B8151DD40544}"/>
              </a:ext>
            </a:extLst>
          </p:cNvPr>
          <p:cNvSpPr txBox="1"/>
          <p:nvPr/>
        </p:nvSpPr>
        <p:spPr>
          <a:xfrm>
            <a:off x="4177342" y="6500660"/>
            <a:ext cx="38373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IT18227750  |   Wandana R.A.K.  |  </a:t>
            </a:r>
            <a:r>
              <a:rPr lang="en-US" sz="1400" b="1" i="0" dirty="0">
                <a:effectLst/>
              </a:rPr>
              <a:t>21_22-J 02</a:t>
            </a:r>
          </a:p>
        </p:txBody>
      </p:sp>
    </p:spTree>
    <p:extLst>
      <p:ext uri="{BB962C8B-B14F-4D97-AF65-F5344CB8AC3E}">
        <p14:creationId xmlns:p14="http://schemas.microsoft.com/office/powerpoint/2010/main" val="4166416025"/>
      </p:ext>
    </p:extLst>
  </p:cSld>
  <p:clrMapOvr>
    <a:masterClrMapping/>
  </p:clrMapOvr>
  <p:transition spd="slow">
    <p:cover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74C5030-93B7-4D1F-BD0A-C80AE01C672D}"/>
              </a:ext>
            </a:extLst>
          </p:cNvPr>
          <p:cNvSpPr/>
          <p:nvPr/>
        </p:nvSpPr>
        <p:spPr>
          <a:xfrm>
            <a:off x="3365476" y="533400"/>
            <a:ext cx="546104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600" b="1" dirty="0">
                <a:latin typeface="Cambria" panose="02040503050406030204" pitchFamily="18" charset="0"/>
                <a:ea typeface="Cambria" panose="02040503050406030204" pitchFamily="18" charset="0"/>
              </a:rPr>
              <a:t>TOOLS &amp; TECHNOLOGIES</a:t>
            </a:r>
            <a:endParaRPr lang="en-LK" sz="36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38E1FFBC-BACA-41F5-85ED-0A3DDB3FB3A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119965"/>
            <a:ext cx="1473200" cy="1473200"/>
          </a:xfrm>
          <a:prstGeom prst="rect">
            <a:avLst/>
          </a:prstGeom>
        </p:spPr>
      </p:pic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58E2B3A-86FA-4442-A12F-66ECCBB9F17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5344" y="-381000"/>
            <a:ext cx="1474560" cy="147456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D8F5B20-6E26-4EC2-83A8-17D821DBAB89}"/>
              </a:ext>
            </a:extLst>
          </p:cNvPr>
          <p:cNvSpPr txBox="1"/>
          <p:nvPr/>
        </p:nvSpPr>
        <p:spPr>
          <a:xfrm>
            <a:off x="4177342" y="6500660"/>
            <a:ext cx="38373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IT18227750  |   </a:t>
            </a:r>
            <a:r>
              <a:rPr lang="en-US" sz="1400" b="1" dirty="0" err="1"/>
              <a:t>Wandana</a:t>
            </a:r>
            <a:r>
              <a:rPr lang="en-US" sz="1400" b="1" dirty="0"/>
              <a:t> R.A.K.  |  </a:t>
            </a:r>
            <a:r>
              <a:rPr lang="en-US" sz="1400" b="1" i="0" dirty="0">
                <a:effectLst/>
              </a:rPr>
              <a:t>21_22-J 02</a:t>
            </a:r>
          </a:p>
        </p:txBody>
      </p: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F3AD231E-3B04-44A8-BD65-A0AA32261FD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0850" y="1593165"/>
            <a:ext cx="2604022" cy="1156758"/>
          </a:xfrm>
          <a:prstGeom prst="rect">
            <a:avLst/>
          </a:prstGeom>
        </p:spPr>
      </p:pic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D4D3BD92-857C-4D42-95BA-50E20E23853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4003479"/>
            <a:ext cx="1288920" cy="15875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86F667F-DEB9-4847-8360-1837BF31BC5F}"/>
              </a:ext>
            </a:extLst>
          </p:cNvPr>
          <p:cNvSpPr txBox="1"/>
          <p:nvPr/>
        </p:nvSpPr>
        <p:spPr>
          <a:xfrm>
            <a:off x="1447800" y="1905000"/>
            <a:ext cx="3491978" cy="27763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Google Colab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Python 3.9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Open CV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TensorFlow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Keras</a:t>
            </a:r>
          </a:p>
        </p:txBody>
      </p:sp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C5C2D198-517C-41DF-8C4C-EED767EDED0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1497587"/>
            <a:ext cx="1729698" cy="1441414"/>
          </a:xfrm>
          <a:prstGeom prst="rect">
            <a:avLst/>
          </a:prstGeom>
        </p:spPr>
      </p:pic>
      <p:pic>
        <p:nvPicPr>
          <p:cNvPr id="11" name="Picture 10" descr="A red and black sign&#10;&#10;Description automatically generated with low confidence">
            <a:extLst>
              <a:ext uri="{FF2B5EF4-FFF2-40B4-BE49-F238E27FC236}">
                <a16:creationId xmlns:a16="http://schemas.microsoft.com/office/drawing/2014/main" id="{EF4D372C-7A3B-4E6A-B610-6430C97C5A3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5664" y="3869850"/>
            <a:ext cx="2821718" cy="980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475201"/>
      </p:ext>
    </p:extLst>
  </p:cSld>
  <p:clrMapOvr>
    <a:masterClrMapping/>
  </p:clrMapOvr>
  <p:transition spd="slow">
    <p:cover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C32FA31-9433-497B-9F5D-B45CF4D9161C}"/>
              </a:ext>
            </a:extLst>
          </p:cNvPr>
          <p:cNvSpPr txBox="1"/>
          <p:nvPr/>
        </p:nvSpPr>
        <p:spPr>
          <a:xfrm>
            <a:off x="4177342" y="6500660"/>
            <a:ext cx="38373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IT18227750  |   </a:t>
            </a:r>
            <a:r>
              <a:rPr lang="en-US" sz="1400" b="1" dirty="0" err="1"/>
              <a:t>Wandana</a:t>
            </a:r>
            <a:r>
              <a:rPr lang="en-US" sz="1400" b="1" dirty="0"/>
              <a:t> R.A.K.  |  </a:t>
            </a:r>
            <a:r>
              <a:rPr lang="en-US" sz="1400" b="1" i="0" dirty="0">
                <a:effectLst/>
              </a:rPr>
              <a:t>21_22-J 02</a:t>
            </a:r>
          </a:p>
          <a:p>
            <a:r>
              <a:rPr lang="en-US" dirty="0"/>
              <a:t>  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115ADCE-1933-40DD-8378-08F55EC8C13B}"/>
              </a:ext>
            </a:extLst>
          </p:cNvPr>
          <p:cNvSpPr/>
          <p:nvPr/>
        </p:nvSpPr>
        <p:spPr>
          <a:xfrm>
            <a:off x="1066800" y="902512"/>
            <a:ext cx="43958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LK" sz="2400" b="1" dirty="0">
                <a:solidFill>
                  <a:schemeClr val="accent1">
                    <a:lumMod val="75000"/>
                  </a:schemeClr>
                </a:solidFill>
              </a:rPr>
              <a:t>FUNCTIONAL REQUIREMENTS</a:t>
            </a:r>
            <a:endParaRPr lang="en-LK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4B42792-CF4D-4CA1-8878-76DF4C010BFC}"/>
              </a:ext>
            </a:extLst>
          </p:cNvPr>
          <p:cNvSpPr/>
          <p:nvPr/>
        </p:nvSpPr>
        <p:spPr>
          <a:xfrm>
            <a:off x="6968306" y="902512"/>
            <a:ext cx="513159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LK" sz="2400" b="1" dirty="0">
                <a:solidFill>
                  <a:schemeClr val="accent1">
                    <a:lumMod val="75000"/>
                  </a:schemeClr>
                </a:solidFill>
              </a:rPr>
              <a:t>NON-FUNCTIONAL REQUIREMENTS</a:t>
            </a:r>
            <a:endParaRPr lang="en-LK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27BBBCE-0545-475A-AF88-9FD5D7BD6D92}"/>
              </a:ext>
            </a:extLst>
          </p:cNvPr>
          <p:cNvSpPr/>
          <p:nvPr/>
        </p:nvSpPr>
        <p:spPr>
          <a:xfrm>
            <a:off x="525879" y="1793772"/>
            <a:ext cx="5189121" cy="9585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fontAlgn="base"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2000" dirty="0">
                <a:ea typeface="Calibri" panose="020F0502020204030204" pitchFamily="34" charset="0"/>
                <a:cs typeface="Times New Roman" panose="02020603050405020304" pitchFamily="18" charset="0"/>
              </a:rPr>
              <a:t> System will extract features from the uploaded video.</a:t>
            </a:r>
            <a:endParaRPr lang="en-LK" sz="2000" dirty="0"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10E7DFF-F0AE-432C-8217-582AE3F72B39}"/>
              </a:ext>
            </a:extLst>
          </p:cNvPr>
          <p:cNvSpPr/>
          <p:nvPr/>
        </p:nvSpPr>
        <p:spPr>
          <a:xfrm>
            <a:off x="7084696" y="2002417"/>
            <a:ext cx="2281522" cy="4969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71500" indent="-342900" algn="just" fontAlgn="base"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2000" dirty="0">
                <a:ea typeface="Times New Roman" panose="02020603050405020304" pitchFamily="18" charset="0"/>
              </a:rPr>
              <a:t>Performance  </a:t>
            </a:r>
            <a:endParaRPr lang="en-LK" sz="2000" dirty="0">
              <a:ea typeface="Times New Roman" panose="02020603050405020304" pitchFamily="18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2B75302-FD49-4009-8D20-A3992663D9BE}"/>
              </a:ext>
            </a:extLst>
          </p:cNvPr>
          <p:cNvSpPr/>
          <p:nvPr/>
        </p:nvSpPr>
        <p:spPr>
          <a:xfrm>
            <a:off x="7313482" y="2834002"/>
            <a:ext cx="188808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en-US" sz="2000" dirty="0">
                <a:ea typeface="Times New Roman" panose="02020603050405020304" pitchFamily="18" charset="0"/>
              </a:rPr>
              <a:t> Correctness</a:t>
            </a:r>
            <a:r>
              <a:rPr lang="en-LK" sz="2000" dirty="0"/>
              <a:t> 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ED3B7DD-94A1-457B-B94C-DF83B6A0A3BA}"/>
              </a:ext>
            </a:extLst>
          </p:cNvPr>
          <p:cNvSpPr/>
          <p:nvPr/>
        </p:nvSpPr>
        <p:spPr>
          <a:xfrm>
            <a:off x="7315200" y="3675697"/>
            <a:ext cx="192886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en-US" sz="2000" dirty="0">
                <a:ea typeface="Times New Roman" panose="02020603050405020304" pitchFamily="18" charset="0"/>
              </a:rPr>
              <a:t> Availability  </a:t>
            </a:r>
            <a:r>
              <a:rPr lang="en-LK" sz="2000" dirty="0"/>
              <a:t> </a:t>
            </a:r>
          </a:p>
        </p:txBody>
      </p:sp>
      <p:pic>
        <p:nvPicPr>
          <p:cNvPr id="23" name="Picture 22" descr="Logo&#10;&#10;Description automatically generated">
            <a:extLst>
              <a:ext uri="{FF2B5EF4-FFF2-40B4-BE49-F238E27FC236}">
                <a16:creationId xmlns:a16="http://schemas.microsoft.com/office/drawing/2014/main" id="{6793DE46-4B05-40E4-8EA6-ED4116ADA6C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0" y="373994"/>
            <a:ext cx="1473200" cy="1473200"/>
          </a:xfrm>
          <a:prstGeom prst="rect">
            <a:avLst/>
          </a:prstGeom>
        </p:spPr>
      </p:pic>
      <p:pic>
        <p:nvPicPr>
          <p:cNvPr id="24" name="Picture 23" descr="Logo&#10;&#10;Description automatically generated">
            <a:extLst>
              <a:ext uri="{FF2B5EF4-FFF2-40B4-BE49-F238E27FC236}">
                <a16:creationId xmlns:a16="http://schemas.microsoft.com/office/drawing/2014/main" id="{C578F32C-4F5B-4907-911E-9B771429EA1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4175" y="373994"/>
            <a:ext cx="1473200" cy="1473200"/>
          </a:xfrm>
          <a:prstGeom prst="rect">
            <a:avLst/>
          </a:prstGeom>
        </p:spPr>
      </p:pic>
      <p:pic>
        <p:nvPicPr>
          <p:cNvPr id="25" name="Picture 2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AF9AC78-6CD6-4581-9CD8-E6C0759D46D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5344" y="-381000"/>
            <a:ext cx="1474560" cy="147456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7C37272-7AAB-4C2D-9A21-4E8345E612EF}"/>
              </a:ext>
            </a:extLst>
          </p:cNvPr>
          <p:cNvSpPr txBox="1"/>
          <p:nvPr/>
        </p:nvSpPr>
        <p:spPr>
          <a:xfrm>
            <a:off x="480037" y="3131177"/>
            <a:ext cx="508256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000" dirty="0">
                <a:ea typeface="Calibri" panose="020F0502020204030204" pitchFamily="34" charset="0"/>
                <a:cs typeface="Times New Roman" panose="02020603050405020304" pitchFamily="18" charset="0"/>
              </a:rPr>
              <a:t>Using video analysis system will detect presenters’ emotions and body gestures.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941099554"/>
      </p:ext>
    </p:extLst>
  </p:cSld>
  <p:clrMapOvr>
    <a:masterClrMapping/>
  </p:clrMapOvr>
  <p:transition spd="slow">
    <p:cover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3B98F9D-2EF2-43CB-B0CA-749DE45370AD}"/>
              </a:ext>
            </a:extLst>
          </p:cNvPr>
          <p:cNvSpPr txBox="1">
            <a:spLocks/>
          </p:cNvSpPr>
          <p:nvPr/>
        </p:nvSpPr>
        <p:spPr>
          <a:xfrm>
            <a:off x="2491877" y="2856053"/>
            <a:ext cx="7208246" cy="13620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dobe Devanagari" pitchFamily="18" charset="0"/>
                <a:ea typeface="+mj-ea"/>
                <a:cs typeface="Adobe Devanagari" pitchFamily="18" charset="0"/>
              </a:defRPr>
            </a:lvl1pPr>
          </a:lstStyle>
          <a:p>
            <a:r>
              <a:rPr lang="en-US" dirty="0"/>
              <a:t>IT17535090 | Wedage C.V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AFA53AF-49A1-4DE2-B07B-A8F3F8F8AF2B}"/>
              </a:ext>
            </a:extLst>
          </p:cNvPr>
          <p:cNvSpPr txBox="1">
            <a:spLocks/>
          </p:cNvSpPr>
          <p:nvPr/>
        </p:nvSpPr>
        <p:spPr>
          <a:xfrm>
            <a:off x="914400" y="4495800"/>
            <a:ext cx="10363200" cy="1828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Wingdings" pitchFamily="2" charset="2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Wingdings" pitchFamily="2" charset="2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Suggest the user how to attract audience effectively by analyzing slides for accuracy of content and aesthetics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9916A0-D14B-4BEC-A593-C09FCE09B07E}"/>
              </a:ext>
            </a:extLst>
          </p:cNvPr>
          <p:cNvSpPr txBox="1"/>
          <p:nvPr/>
        </p:nvSpPr>
        <p:spPr>
          <a:xfrm>
            <a:off x="4191000" y="3882280"/>
            <a:ext cx="381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Specializing in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 Science</a:t>
            </a:r>
            <a:endParaRPr lang="en-US" sz="2400" b="0" i="0" dirty="0"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  <a:p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5F3AB8D-01F0-4F71-A2D6-7916098E75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1600" y="346979"/>
            <a:ext cx="2743438" cy="2517866"/>
          </a:xfrm>
          <a:prstGeom prst="rect">
            <a:avLst/>
          </a:prstGeom>
        </p:spPr>
      </p:pic>
      <p:pic>
        <p:nvPicPr>
          <p:cNvPr id="9" name="Picture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650916B-3527-4C7E-ADB8-9C022BC6C98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54" y="-304800"/>
            <a:ext cx="1474560" cy="147456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47DD736-CB31-446D-A878-5A43E9FD3EBF}"/>
              </a:ext>
            </a:extLst>
          </p:cNvPr>
          <p:cNvSpPr txBox="1"/>
          <p:nvPr/>
        </p:nvSpPr>
        <p:spPr>
          <a:xfrm>
            <a:off x="4336571" y="6477000"/>
            <a:ext cx="35188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IT17535090  |   Wedage C.V.  |  </a:t>
            </a:r>
            <a:r>
              <a:rPr lang="en-US" sz="1400" b="1" i="0" dirty="0">
                <a:effectLst/>
              </a:rPr>
              <a:t>21_22-J 02</a:t>
            </a:r>
          </a:p>
          <a:p>
            <a:r>
              <a:rPr lang="en-US" dirty="0"/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2602872508"/>
      </p:ext>
    </p:extLst>
  </p:cSld>
  <p:clrMapOvr>
    <a:masterClrMapping/>
  </p:clrMapOvr>
  <p:transition spd="slow">
    <p:cover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ED39868-24AC-40B2-9A21-8EE2CDE49B07}"/>
              </a:ext>
            </a:extLst>
          </p:cNvPr>
          <p:cNvSpPr/>
          <p:nvPr/>
        </p:nvSpPr>
        <p:spPr>
          <a:xfrm>
            <a:off x="762000" y="1733922"/>
            <a:ext cx="6400800" cy="37752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indent="-28575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</a:pPr>
            <a:r>
              <a:rPr lang="en-US" sz="2800" dirty="0">
                <a:ea typeface="Times New Roman" panose="02020603050405020304" pitchFamily="18" charset="0"/>
                <a:cs typeface="Iskoola Pota" panose="020B0502040204020203" pitchFamily="34" charset="0"/>
              </a:rPr>
              <a:t>Slides keep an audience's attention during a presentation to provide additional supporting.</a:t>
            </a:r>
          </a:p>
          <a:p>
            <a:pPr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endParaRPr lang="en-US" sz="2800" dirty="0">
              <a:ea typeface="Times New Roman" panose="02020603050405020304" pitchFamily="18" charset="0"/>
              <a:cs typeface="Iskoola Pota" panose="020B0502040204020203" pitchFamily="34" charset="0"/>
            </a:endParaRPr>
          </a:p>
          <a:p>
            <a:pPr marL="285750" marR="0" indent="-28575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</a:pPr>
            <a:r>
              <a:rPr lang="en-US" sz="2800" dirty="0">
                <a:ea typeface="Times New Roman" panose="02020603050405020304" pitchFamily="18" charset="0"/>
                <a:cs typeface="Iskoola Pota" panose="020B0502040204020203" pitchFamily="34" charset="0"/>
              </a:rPr>
              <a:t> Checking the aesthetic quality of the slides and create textual error free quality slide.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2C28FC4-8CFC-4A97-BF48-403528E441C4}"/>
              </a:ext>
            </a:extLst>
          </p:cNvPr>
          <p:cNvSpPr/>
          <p:nvPr/>
        </p:nvSpPr>
        <p:spPr>
          <a:xfrm>
            <a:off x="3810000" y="621394"/>
            <a:ext cx="387298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4400" b="1" dirty="0"/>
              <a:t>BACKGROUND</a:t>
            </a:r>
            <a:endParaRPr lang="en-LK" sz="4400" b="1" dirty="0"/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F5D169D2-58AE-4F61-BAB4-2FEA2F50935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269514"/>
            <a:ext cx="1473200" cy="1473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ED697EB-7D36-4457-8EF0-83867DEBD5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1800" y="1928322"/>
            <a:ext cx="5202116" cy="3465705"/>
          </a:xfrm>
          <a:prstGeom prst="rect">
            <a:avLst/>
          </a:prstGeom>
        </p:spPr>
      </p:pic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F417413-EDCC-4D2B-BC1A-C9B1CC771B8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5344" y="-381000"/>
            <a:ext cx="1474560" cy="14745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CB2710F-9F47-4976-917D-BBE41A1BF11D}"/>
              </a:ext>
            </a:extLst>
          </p:cNvPr>
          <p:cNvSpPr txBox="1"/>
          <p:nvPr/>
        </p:nvSpPr>
        <p:spPr>
          <a:xfrm>
            <a:off x="4336571" y="6477000"/>
            <a:ext cx="35188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IT17535090  |   Wedage C.V.  |  </a:t>
            </a:r>
            <a:r>
              <a:rPr lang="en-US" sz="1400" b="1" i="0" dirty="0">
                <a:effectLst/>
              </a:rPr>
              <a:t>21_22-J 02</a:t>
            </a:r>
          </a:p>
          <a:p>
            <a:r>
              <a:rPr lang="en-US" dirty="0"/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1953516446"/>
      </p:ext>
    </p:extLst>
  </p:cSld>
  <p:clrMapOvr>
    <a:masterClrMapping/>
  </p:clrMapOvr>
  <p:transition spd="slow">
    <p:cover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21ABC45-22F0-49BC-93F0-D1BCD8C8AD27}"/>
              </a:ext>
            </a:extLst>
          </p:cNvPr>
          <p:cNvSpPr/>
          <p:nvPr/>
        </p:nvSpPr>
        <p:spPr>
          <a:xfrm>
            <a:off x="685800" y="1985610"/>
            <a:ext cx="6206258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l">
              <a:buFont typeface="Wingdings" panose="05000000000000000000" pitchFamily="2" charset="2"/>
              <a:buChar char="§"/>
            </a:pPr>
            <a:r>
              <a:rPr lang="en-US" sz="2800" b="0" i="0" dirty="0">
                <a:effectLst/>
              </a:rPr>
              <a:t>To create self-train web application to cater personal coach to check presentation slide quality by analyzing input pptx.</a:t>
            </a:r>
          </a:p>
          <a:p>
            <a:pPr marL="457200" indent="-457200" algn="l">
              <a:buFont typeface="Wingdings" panose="05000000000000000000" pitchFamily="2" charset="2"/>
              <a:buChar char="§"/>
            </a:pPr>
            <a:endParaRPr lang="en-US" sz="2800" b="0" i="0" dirty="0">
              <a:effectLst/>
            </a:endParaRPr>
          </a:p>
          <a:p>
            <a:pPr marL="457200" indent="-457200" algn="l">
              <a:buFont typeface="Wingdings" panose="05000000000000000000" pitchFamily="2" charset="2"/>
              <a:buChar char="§"/>
            </a:pPr>
            <a:r>
              <a:rPr lang="en-US" sz="2800" b="0" i="0" dirty="0">
                <a:effectLst/>
              </a:rPr>
              <a:t>Detect mistakes by Checking the accuracy of the content using grammar checker.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FB8BEF3-EDA9-41EE-9912-F673CFAFB2E5}"/>
              </a:ext>
            </a:extLst>
          </p:cNvPr>
          <p:cNvSpPr/>
          <p:nvPr/>
        </p:nvSpPr>
        <p:spPr>
          <a:xfrm>
            <a:off x="3708263" y="869531"/>
            <a:ext cx="477547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latin typeface="Cambria" panose="02040503050406030204" pitchFamily="18" charset="0"/>
                <a:ea typeface="Cambria" panose="02040503050406030204" pitchFamily="18" charset="0"/>
              </a:rPr>
              <a:t>RESEARCH QUESTION</a:t>
            </a:r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9E56797E-2E81-445A-9798-1FAE519071A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465831"/>
            <a:ext cx="1473200" cy="1473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3A7FC3F-3BC1-4D3C-9AFD-7456C13FE17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61" b="8889"/>
          <a:stretch/>
        </p:blipFill>
        <p:spPr>
          <a:xfrm>
            <a:off x="6892058" y="2141666"/>
            <a:ext cx="4775474" cy="32273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958B464-AC32-4DF0-9554-386B6406AB3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5344" y="-381000"/>
            <a:ext cx="1474560" cy="14745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9662F2A-C3FC-4E29-A6B6-12D881CDC025}"/>
              </a:ext>
            </a:extLst>
          </p:cNvPr>
          <p:cNvSpPr txBox="1"/>
          <p:nvPr/>
        </p:nvSpPr>
        <p:spPr>
          <a:xfrm>
            <a:off x="4336571" y="6477000"/>
            <a:ext cx="35188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IT17535090  |   Wedage C.V.  |  </a:t>
            </a:r>
            <a:r>
              <a:rPr lang="en-US" sz="1400" b="1" i="0" dirty="0">
                <a:effectLst/>
              </a:rPr>
              <a:t>21_22-J 02</a:t>
            </a:r>
          </a:p>
          <a:p>
            <a:r>
              <a:rPr lang="en-US" dirty="0"/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213464250"/>
      </p:ext>
    </p:extLst>
  </p:cSld>
  <p:clrMapOvr>
    <a:masterClrMapping/>
  </p:clrMapOvr>
  <p:transition spd="slow">
    <p:cover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B450B64-38B2-4C47-8793-F6907C562DFB}"/>
              </a:ext>
            </a:extLst>
          </p:cNvPr>
          <p:cNvSpPr/>
          <p:nvPr/>
        </p:nvSpPr>
        <p:spPr>
          <a:xfrm>
            <a:off x="685800" y="2120449"/>
            <a:ext cx="1043940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buFont typeface="Wingdings" panose="05000000000000000000" pitchFamily="2" charset="2"/>
              <a:buChar char="§"/>
            </a:pPr>
            <a:r>
              <a:rPr lang="en-US" sz="2800" dirty="0"/>
              <a:t>Do the proofreading and check the presentation slides accuracy.</a:t>
            </a:r>
          </a:p>
          <a:p>
            <a:pPr marL="457200" indent="-457200" algn="just">
              <a:buFont typeface="Wingdings" panose="05000000000000000000" pitchFamily="2" charset="2"/>
              <a:buChar char="§"/>
            </a:pPr>
            <a:endParaRPr lang="en-US" sz="2800" dirty="0"/>
          </a:p>
          <a:p>
            <a:pPr marL="457200" indent="-457200" algn="just">
              <a:buFont typeface="Wingdings" panose="05000000000000000000" pitchFamily="2" charset="2"/>
              <a:buChar char="§"/>
            </a:pPr>
            <a:r>
              <a:rPr lang="en-US" sz="2800" dirty="0"/>
              <a:t>Aesthetic-aware slides to image synthesis.</a:t>
            </a:r>
          </a:p>
          <a:p>
            <a:pPr algn="just"/>
            <a:endParaRPr lang="en-US" sz="2800" dirty="0"/>
          </a:p>
          <a:p>
            <a:pPr marL="457200" indent="-457200" algn="just">
              <a:buFont typeface="Wingdings" panose="05000000000000000000" pitchFamily="2" charset="2"/>
              <a:buChar char="§"/>
            </a:pPr>
            <a:r>
              <a:rPr lang="en-US" sz="2800" dirty="0"/>
              <a:t>As optional check the relevancy of the presentation topic with the content of the slides.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8C088A3-CD23-4B9E-9F82-B2EF1DBDB6F2}"/>
              </a:ext>
            </a:extLst>
          </p:cNvPr>
          <p:cNvSpPr/>
          <p:nvPr/>
        </p:nvSpPr>
        <p:spPr>
          <a:xfrm>
            <a:off x="4724310" y="685800"/>
            <a:ext cx="274338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600" b="1" dirty="0">
                <a:latin typeface="Cambria" panose="02040503050406030204" pitchFamily="18" charset="0"/>
                <a:ea typeface="Cambria" panose="02040503050406030204" pitchFamily="18" charset="0"/>
              </a:rPr>
              <a:t>OBJECTIVES</a:t>
            </a:r>
            <a:endParaRPr lang="en-LK" sz="36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0DF03276-2FD1-4B19-8EC7-8A5B2E09053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0" y="272365"/>
            <a:ext cx="1473200" cy="1473200"/>
          </a:xfrm>
          <a:prstGeom prst="rect">
            <a:avLst/>
          </a:prstGeom>
        </p:spPr>
      </p:pic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7C80B88-5EAD-468D-98CD-9521A053F52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5344" y="-381000"/>
            <a:ext cx="1474560" cy="14745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2E34580-CD89-4851-9378-773A6618BD85}"/>
              </a:ext>
            </a:extLst>
          </p:cNvPr>
          <p:cNvSpPr txBox="1"/>
          <p:nvPr/>
        </p:nvSpPr>
        <p:spPr>
          <a:xfrm>
            <a:off x="4336571" y="6477000"/>
            <a:ext cx="35188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IT17535090  |   Wedage C.V.  |  </a:t>
            </a:r>
            <a:r>
              <a:rPr lang="en-US" sz="1400" b="1" i="0" dirty="0">
                <a:effectLst/>
              </a:rPr>
              <a:t>21_22-J 02</a:t>
            </a:r>
          </a:p>
        </p:txBody>
      </p:sp>
    </p:spTree>
    <p:extLst>
      <p:ext uri="{BB962C8B-B14F-4D97-AF65-F5344CB8AC3E}">
        <p14:creationId xmlns:p14="http://schemas.microsoft.com/office/powerpoint/2010/main" val="3340070043"/>
      </p:ext>
    </p:extLst>
  </p:cSld>
  <p:clrMapOvr>
    <a:masterClrMapping/>
  </p:clrMapOvr>
  <p:transition spd="slow">
    <p:cover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5953B3CE-E57E-404B-A612-CEC54F7CBA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24099" y="3429000"/>
            <a:ext cx="7543800" cy="784225"/>
          </a:xfrm>
        </p:spPr>
        <p:txBody>
          <a:bodyPr>
            <a:normAutofit/>
          </a:bodyPr>
          <a:lstStyle/>
          <a:p>
            <a:r>
              <a:rPr lang="en-US" sz="4400" b="1" dirty="0"/>
              <a:t>RESEARCH METHODOLOGY</a:t>
            </a:r>
            <a:endParaRPr lang="en-LK" sz="4400" b="1" dirty="0"/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8FA32C03-2907-4BC7-9ABE-DDF702D3326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2074" y="2024847"/>
            <a:ext cx="5787851" cy="1099353"/>
          </a:xfrm>
          <a:prstGeom prst="rect">
            <a:avLst/>
          </a:prstGeom>
        </p:spPr>
      </p:pic>
      <p:pic>
        <p:nvPicPr>
          <p:cNvPr id="9" name="Picture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FAA0E92-15A5-47B8-AD7F-112EBA6DBE5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5344" y="-381000"/>
            <a:ext cx="1474560" cy="147456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B7CB89A-596F-4FD5-BA9F-DD552C39D1C0}"/>
              </a:ext>
            </a:extLst>
          </p:cNvPr>
          <p:cNvSpPr txBox="1"/>
          <p:nvPr/>
        </p:nvSpPr>
        <p:spPr>
          <a:xfrm>
            <a:off x="4336571" y="6477000"/>
            <a:ext cx="35188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IT17535090  |   Wedage C.V.  |  </a:t>
            </a:r>
            <a:r>
              <a:rPr lang="en-US" sz="1400" b="1" i="0" dirty="0">
                <a:effectLst/>
              </a:rPr>
              <a:t>21_22-J 02</a:t>
            </a:r>
          </a:p>
          <a:p>
            <a:r>
              <a:rPr lang="en-US" dirty="0"/>
              <a:t>   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4A3B063-DF73-4210-9F30-3C3C869D6B47}"/>
              </a:ext>
            </a:extLst>
          </p:cNvPr>
          <p:cNvSpPr txBox="1">
            <a:spLocks/>
          </p:cNvSpPr>
          <p:nvPr/>
        </p:nvSpPr>
        <p:spPr>
          <a:xfrm>
            <a:off x="2324099" y="3461553"/>
            <a:ext cx="7543800" cy="7842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dobe Devanagari" pitchFamily="18" charset="0"/>
                <a:ea typeface="+mj-ea"/>
                <a:cs typeface="Adobe Devanagari" pitchFamily="18" charset="0"/>
              </a:defRPr>
            </a:lvl1pPr>
          </a:lstStyle>
          <a:p>
            <a:r>
              <a:rPr lang="en-US" b="1"/>
              <a:t>RESEARCH METHODOLOGY</a:t>
            </a:r>
            <a:endParaRPr lang="en-LK" b="1" dirty="0"/>
          </a:p>
        </p:txBody>
      </p:sp>
      <p:pic>
        <p:nvPicPr>
          <p:cNvPr id="11" name="Picture 10" descr="Logo&#10;&#10;Description automatically generated">
            <a:extLst>
              <a:ext uri="{FF2B5EF4-FFF2-40B4-BE49-F238E27FC236}">
                <a16:creationId xmlns:a16="http://schemas.microsoft.com/office/drawing/2014/main" id="{EF5751E1-C51C-4234-8C43-6C56F13B38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2074" y="2057400"/>
            <a:ext cx="5787851" cy="1099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525969"/>
      </p:ext>
    </p:extLst>
  </p:cSld>
  <p:clrMapOvr>
    <a:masterClrMapping/>
  </p:clrMapOvr>
  <p:transition spd="slow">
    <p:cover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74C5030-93B7-4D1F-BD0A-C80AE01C672D}"/>
              </a:ext>
            </a:extLst>
          </p:cNvPr>
          <p:cNvSpPr/>
          <p:nvPr/>
        </p:nvSpPr>
        <p:spPr>
          <a:xfrm>
            <a:off x="4881147" y="533398"/>
            <a:ext cx="242970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600" b="1" dirty="0">
                <a:latin typeface="Cambria" panose="02040503050406030204" pitchFamily="18" charset="0"/>
                <a:ea typeface="Cambria" panose="02040503050406030204" pitchFamily="18" charset="0"/>
              </a:rPr>
              <a:t>PROGRESS</a:t>
            </a:r>
            <a:endParaRPr lang="en-LK" sz="36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38E1FFBC-BACA-41F5-85ED-0A3DDB3FB3A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0" y="119963"/>
            <a:ext cx="1473200" cy="1473200"/>
          </a:xfrm>
          <a:prstGeom prst="rect">
            <a:avLst/>
          </a:prstGeom>
        </p:spPr>
      </p:pic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6827549-EB93-4F84-BEDC-495F27DEF9C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5344" y="-381000"/>
            <a:ext cx="1474560" cy="1474560"/>
          </a:xfrm>
          <a:prstGeom prst="rect">
            <a:avLst/>
          </a:prstGeom>
        </p:spPr>
      </p:pic>
      <p:sp>
        <p:nvSpPr>
          <p:cNvPr id="10" name="Rectangle: Diagonal Corners Rounded 9">
            <a:extLst>
              <a:ext uri="{FF2B5EF4-FFF2-40B4-BE49-F238E27FC236}">
                <a16:creationId xmlns:a16="http://schemas.microsoft.com/office/drawing/2014/main" id="{AFCC1F75-A13D-4684-BE13-2F059B3CA242}"/>
              </a:ext>
            </a:extLst>
          </p:cNvPr>
          <p:cNvSpPr/>
          <p:nvPr/>
        </p:nvSpPr>
        <p:spPr>
          <a:xfrm>
            <a:off x="829376" y="2057400"/>
            <a:ext cx="2560982" cy="2743200"/>
          </a:xfrm>
          <a:prstGeom prst="round2Diag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: Diagonal Corners Rounded 12">
            <a:extLst>
              <a:ext uri="{FF2B5EF4-FFF2-40B4-BE49-F238E27FC236}">
                <a16:creationId xmlns:a16="http://schemas.microsoft.com/office/drawing/2014/main" id="{D52E926F-F974-47B4-8FBB-6F53F13EBFAB}"/>
              </a:ext>
            </a:extLst>
          </p:cNvPr>
          <p:cNvSpPr/>
          <p:nvPr/>
        </p:nvSpPr>
        <p:spPr>
          <a:xfrm>
            <a:off x="8534400" y="2057400"/>
            <a:ext cx="2560982" cy="2743200"/>
          </a:xfrm>
          <a:prstGeom prst="round2Diag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Diagonal Corners Rounded 13">
            <a:extLst>
              <a:ext uri="{FF2B5EF4-FFF2-40B4-BE49-F238E27FC236}">
                <a16:creationId xmlns:a16="http://schemas.microsoft.com/office/drawing/2014/main" id="{2A9A1EEA-7464-49F2-A5EE-0117060ADC05}"/>
              </a:ext>
            </a:extLst>
          </p:cNvPr>
          <p:cNvSpPr/>
          <p:nvPr/>
        </p:nvSpPr>
        <p:spPr>
          <a:xfrm>
            <a:off x="4572000" y="2057400"/>
            <a:ext cx="2560982" cy="2743200"/>
          </a:xfrm>
          <a:prstGeom prst="round2Diag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Curved Up 14">
            <a:extLst>
              <a:ext uri="{FF2B5EF4-FFF2-40B4-BE49-F238E27FC236}">
                <a16:creationId xmlns:a16="http://schemas.microsoft.com/office/drawing/2014/main" id="{4ECB0B48-D9B6-4982-B218-C1188B941B8B}"/>
              </a:ext>
            </a:extLst>
          </p:cNvPr>
          <p:cNvSpPr/>
          <p:nvPr/>
        </p:nvSpPr>
        <p:spPr>
          <a:xfrm>
            <a:off x="2743200" y="4978401"/>
            <a:ext cx="2290347" cy="572871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Arrow: Curved Up 16">
            <a:extLst>
              <a:ext uri="{FF2B5EF4-FFF2-40B4-BE49-F238E27FC236}">
                <a16:creationId xmlns:a16="http://schemas.microsoft.com/office/drawing/2014/main" id="{35C21DFE-3932-4966-8AC3-DD66461B495C}"/>
              </a:ext>
            </a:extLst>
          </p:cNvPr>
          <p:cNvSpPr/>
          <p:nvPr/>
        </p:nvSpPr>
        <p:spPr>
          <a:xfrm rot="10800000" flipH="1">
            <a:off x="6781800" y="1388696"/>
            <a:ext cx="2290347" cy="572871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95EB50B-E1D1-4E36-ABF5-95876B9F8E89}"/>
              </a:ext>
            </a:extLst>
          </p:cNvPr>
          <p:cNvSpPr txBox="1"/>
          <p:nvPr/>
        </p:nvSpPr>
        <p:spPr>
          <a:xfrm>
            <a:off x="990600" y="2383267"/>
            <a:ext cx="225618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Colors Detection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Generate ratios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Quantify sharpness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Grammar checker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Identify color contrast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F778932-8143-4504-9CA8-F5D35438DFC9}"/>
              </a:ext>
            </a:extLst>
          </p:cNvPr>
          <p:cNvGrpSpPr/>
          <p:nvPr/>
        </p:nvGrpSpPr>
        <p:grpSpPr>
          <a:xfrm>
            <a:off x="1803400" y="4554329"/>
            <a:ext cx="1828800" cy="492540"/>
            <a:chOff x="1803400" y="4554329"/>
            <a:chExt cx="1828800" cy="49254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26A9DF8-FA44-44D5-828C-0906822EF220}"/>
                </a:ext>
              </a:extLst>
            </p:cNvPr>
            <p:cNvSpPr/>
            <p:nvPr/>
          </p:nvSpPr>
          <p:spPr>
            <a:xfrm>
              <a:off x="1803400" y="4554329"/>
              <a:ext cx="1778000" cy="492540"/>
            </a:xfrm>
            <a:prstGeom prst="rect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06BE3CD-ADB5-43D4-8592-F9BF48EB50E8}"/>
                </a:ext>
              </a:extLst>
            </p:cNvPr>
            <p:cNvSpPr txBox="1"/>
            <p:nvPr/>
          </p:nvSpPr>
          <p:spPr>
            <a:xfrm>
              <a:off x="1854200" y="4646711"/>
              <a:ext cx="1778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</a:rPr>
                <a:t>COMPLETED(50%)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2DA7B21-9055-4179-96C3-8D80B2E8740F}"/>
              </a:ext>
            </a:extLst>
          </p:cNvPr>
          <p:cNvGrpSpPr/>
          <p:nvPr/>
        </p:nvGrpSpPr>
        <p:grpSpPr>
          <a:xfrm>
            <a:off x="9696043" y="4503529"/>
            <a:ext cx="1778000" cy="492540"/>
            <a:chOff x="1803400" y="4554329"/>
            <a:chExt cx="1778000" cy="49254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AE533DD-02A7-4501-B60A-D50FF09CD68A}"/>
                </a:ext>
              </a:extLst>
            </p:cNvPr>
            <p:cNvSpPr/>
            <p:nvPr/>
          </p:nvSpPr>
          <p:spPr>
            <a:xfrm>
              <a:off x="1803400" y="4554329"/>
              <a:ext cx="1778000" cy="492540"/>
            </a:xfrm>
            <a:prstGeom prst="rect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6E24E45-2285-4939-BED3-F60938DE7484}"/>
                </a:ext>
              </a:extLst>
            </p:cNvPr>
            <p:cNvSpPr txBox="1"/>
            <p:nvPr/>
          </p:nvSpPr>
          <p:spPr>
            <a:xfrm>
              <a:off x="1878205" y="4639455"/>
              <a:ext cx="165915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</a:rPr>
                <a:t>Final Presentation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F0359F3-CA4E-4242-86B6-1F993A2D123E}"/>
              </a:ext>
            </a:extLst>
          </p:cNvPr>
          <p:cNvGrpSpPr/>
          <p:nvPr/>
        </p:nvGrpSpPr>
        <p:grpSpPr>
          <a:xfrm>
            <a:off x="5770147" y="4538989"/>
            <a:ext cx="2027653" cy="523220"/>
            <a:chOff x="1803400" y="4538989"/>
            <a:chExt cx="2027653" cy="523220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E166E5C3-AC55-4DA5-8284-9C648C072776}"/>
                </a:ext>
              </a:extLst>
            </p:cNvPr>
            <p:cNvSpPr/>
            <p:nvPr/>
          </p:nvSpPr>
          <p:spPr>
            <a:xfrm>
              <a:off x="1803400" y="4554329"/>
              <a:ext cx="1778000" cy="492540"/>
            </a:xfrm>
            <a:prstGeom prst="rect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6B85F11-A6FE-47B7-8C77-8BB4998FA2DB}"/>
                </a:ext>
              </a:extLst>
            </p:cNvPr>
            <p:cNvSpPr txBox="1"/>
            <p:nvPr/>
          </p:nvSpPr>
          <p:spPr>
            <a:xfrm>
              <a:off x="2053053" y="4538989"/>
              <a:ext cx="17780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</a:rPr>
                <a:t>90% Progress Presentation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4992FC91-3D4E-45D5-BBFE-0E7B5967C04D}"/>
              </a:ext>
            </a:extLst>
          </p:cNvPr>
          <p:cNvSpPr txBox="1"/>
          <p:nvPr/>
        </p:nvSpPr>
        <p:spPr>
          <a:xfrm>
            <a:off x="4749800" y="2798764"/>
            <a:ext cx="22561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Grammar Checker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Expert system for generate feedback</a:t>
            </a:r>
            <a:r>
              <a:rPr lang="en-US" b="1" i="0" dirty="0">
                <a:solidFill>
                  <a:srgbClr val="FFFFFF"/>
                </a:solidFill>
                <a:effectLst/>
                <a:latin typeface="Segoe UI" panose="020B0502040204020203" pitchFamily="34" charset="0"/>
              </a:rPr>
              <a:t>.</a:t>
            </a:r>
            <a:endParaRPr lang="en-US" b="0" i="0" dirty="0">
              <a:solidFill>
                <a:srgbClr val="FFFFFF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ED5B6B3-2CBC-4ED9-B163-A4F29343D4AB}"/>
              </a:ext>
            </a:extLst>
          </p:cNvPr>
          <p:cNvSpPr txBox="1"/>
          <p:nvPr/>
        </p:nvSpPr>
        <p:spPr>
          <a:xfrm>
            <a:off x="8862391" y="3105834"/>
            <a:ext cx="1905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System Integration</a:t>
            </a:r>
            <a:r>
              <a:rPr lang="en-US" b="1" i="0" dirty="0">
                <a:solidFill>
                  <a:srgbClr val="FFFFFF"/>
                </a:solidFill>
                <a:effectLst/>
                <a:latin typeface="Segoe UI" panose="020B0502040204020203" pitchFamily="34" charset="0"/>
              </a:rPr>
              <a:t>.</a:t>
            </a:r>
            <a:endParaRPr lang="en-US" b="0" i="0" dirty="0">
              <a:solidFill>
                <a:srgbClr val="FFFFFF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12DE192-A2BF-4B9D-820D-2F974374610C}"/>
              </a:ext>
            </a:extLst>
          </p:cNvPr>
          <p:cNvSpPr txBox="1"/>
          <p:nvPr/>
        </p:nvSpPr>
        <p:spPr>
          <a:xfrm>
            <a:off x="4336571" y="6477000"/>
            <a:ext cx="35188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IT17535090  |   Wedage C.V.  |  </a:t>
            </a:r>
            <a:r>
              <a:rPr lang="en-US" sz="1400" b="1" i="0" dirty="0">
                <a:effectLst/>
              </a:rPr>
              <a:t>21_22-J 02</a:t>
            </a:r>
          </a:p>
        </p:txBody>
      </p:sp>
    </p:spTree>
    <p:extLst>
      <p:ext uri="{BB962C8B-B14F-4D97-AF65-F5344CB8AC3E}">
        <p14:creationId xmlns:p14="http://schemas.microsoft.com/office/powerpoint/2010/main" val="3359233699"/>
      </p:ext>
    </p:extLst>
  </p:cSld>
  <p:clrMapOvr>
    <a:masterClrMapping/>
  </p:clrMapOvr>
  <p:transition spd="slow">
    <p:cover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4A79E92-85F6-4BCC-98CC-2A057C75FF57}"/>
              </a:ext>
            </a:extLst>
          </p:cNvPr>
          <p:cNvSpPr txBox="1"/>
          <p:nvPr/>
        </p:nvSpPr>
        <p:spPr>
          <a:xfrm>
            <a:off x="762000" y="1232725"/>
            <a:ext cx="46482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latin typeface="Cambria" panose="02040503050406030204" pitchFamily="18" charset="0"/>
                <a:ea typeface="Cambria" panose="02040503050406030204" pitchFamily="18" charset="0"/>
              </a:rPr>
              <a:t>Is there a mechanism in place to evaluate presentation skills </a:t>
            </a:r>
          </a:p>
          <a:p>
            <a:r>
              <a:rPr lang="en-US" sz="4400" b="1" dirty="0">
                <a:latin typeface="Cambria" panose="02040503050406030204" pitchFamily="18" charset="0"/>
                <a:ea typeface="Cambria" panose="02040503050406030204" pitchFamily="18" charset="0"/>
              </a:rPr>
              <a:t>in advance?</a:t>
            </a:r>
          </a:p>
        </p:txBody>
      </p:sp>
      <p:pic>
        <p:nvPicPr>
          <p:cNvPr id="4" name="Picture 3" descr="A picture containing person, indoor, preparing, table&#10;&#10;Description automatically generated">
            <a:extLst>
              <a:ext uri="{FF2B5EF4-FFF2-40B4-BE49-F238E27FC236}">
                <a16:creationId xmlns:a16="http://schemas.microsoft.com/office/drawing/2014/main" id="{F7867A32-976F-4520-A4A2-CB6B549027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0" y="1363231"/>
            <a:ext cx="5829300" cy="38939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C9185EA-06EC-4C02-BA2E-F208B042A06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5344" y="-381000"/>
            <a:ext cx="1474560" cy="147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968750"/>
      </p:ext>
    </p:extLst>
  </p:cSld>
  <p:clrMapOvr>
    <a:masterClrMapping/>
  </p:clrMapOvr>
  <p:transition spd="slow">
    <p:cover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74C5030-93B7-4D1F-BD0A-C80AE01C672D}"/>
              </a:ext>
            </a:extLst>
          </p:cNvPr>
          <p:cNvSpPr/>
          <p:nvPr/>
        </p:nvSpPr>
        <p:spPr>
          <a:xfrm>
            <a:off x="3365476" y="533400"/>
            <a:ext cx="459536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600" b="1" dirty="0">
                <a:latin typeface="Cambria" panose="02040503050406030204" pitchFamily="18" charset="0"/>
                <a:ea typeface="Cambria" panose="02040503050406030204" pitchFamily="18" charset="0"/>
              </a:rPr>
              <a:t>CURRENT PROGRESS</a:t>
            </a:r>
            <a:endParaRPr lang="en-LK" sz="36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38E1FFBC-BACA-41F5-85ED-0A3DDB3FB3A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119965"/>
            <a:ext cx="1473200" cy="1473200"/>
          </a:xfrm>
          <a:prstGeom prst="rect">
            <a:avLst/>
          </a:prstGeom>
        </p:spPr>
      </p:pic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6827549-EB93-4F84-BEDC-495F27DEF9C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5344" y="-381000"/>
            <a:ext cx="1474560" cy="147456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8F92DF9-1A78-4AD5-8A1E-F49EFC698443}"/>
              </a:ext>
            </a:extLst>
          </p:cNvPr>
          <p:cNvSpPr txBox="1"/>
          <p:nvPr/>
        </p:nvSpPr>
        <p:spPr>
          <a:xfrm>
            <a:off x="694624" y="1593165"/>
            <a:ext cx="10668000" cy="41902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Detect colors from input presentation slides and Generate ratios according to the detected colors.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Completed color cube accuracy according to WCAG levels, get the output values with most legible pairs and hoover text.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Checked contrast for the background and foreground.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According to Web Content Accessibility Guidelines (WCAG) 2.0, text and images of text should have a minimum contrast ratio of 4.5:1 (Level AA), while large text should have minimum contrast ratio of 3:1.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Quantify sharpness using  quantify sharpness algorithm and get the score.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AA2ACB-2564-41B1-87A3-75FEF93E4AA1}"/>
              </a:ext>
            </a:extLst>
          </p:cNvPr>
          <p:cNvSpPr txBox="1"/>
          <p:nvPr/>
        </p:nvSpPr>
        <p:spPr>
          <a:xfrm>
            <a:off x="4336571" y="6477000"/>
            <a:ext cx="35188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IT17535090  |   Wedage C.V.  |  </a:t>
            </a:r>
            <a:r>
              <a:rPr lang="en-US" sz="1400" b="1" i="0" dirty="0">
                <a:effectLst/>
              </a:rPr>
              <a:t>21_22-J 02</a:t>
            </a:r>
          </a:p>
        </p:txBody>
      </p:sp>
    </p:spTree>
    <p:extLst>
      <p:ext uri="{BB962C8B-B14F-4D97-AF65-F5344CB8AC3E}">
        <p14:creationId xmlns:p14="http://schemas.microsoft.com/office/powerpoint/2010/main" val="4038953671"/>
      </p:ext>
    </p:extLst>
  </p:cSld>
  <p:clrMapOvr>
    <a:masterClrMapping/>
  </p:clrMapOvr>
  <p:transition spd="slow">
    <p:cover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74C5030-93B7-4D1F-BD0A-C80AE01C672D}"/>
              </a:ext>
            </a:extLst>
          </p:cNvPr>
          <p:cNvSpPr/>
          <p:nvPr/>
        </p:nvSpPr>
        <p:spPr>
          <a:xfrm>
            <a:off x="3962400" y="191869"/>
            <a:ext cx="355950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600" b="1" dirty="0">
                <a:latin typeface="Cambria" panose="02040503050406030204" pitchFamily="18" charset="0"/>
                <a:ea typeface="Cambria" panose="02040503050406030204" pitchFamily="18" charset="0"/>
              </a:rPr>
              <a:t>ACHIEVEMENTS</a:t>
            </a:r>
            <a:endParaRPr lang="en-LK" sz="36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38E1FFBC-BACA-41F5-85ED-0A3DDB3FB3A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1900" y="-177800"/>
            <a:ext cx="1473200" cy="1473200"/>
          </a:xfrm>
          <a:prstGeom prst="rect">
            <a:avLst/>
          </a:prstGeom>
        </p:spPr>
      </p:pic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6827549-EB93-4F84-BEDC-495F27DEF9C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5344" y="-381000"/>
            <a:ext cx="1474560" cy="1474560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62710597-EB5C-49CC-9F23-DD9BAA10E84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56" b="5556"/>
          <a:stretch/>
        </p:blipFill>
        <p:spPr>
          <a:xfrm>
            <a:off x="6297938" y="3608027"/>
            <a:ext cx="4829388" cy="2682990"/>
          </a:xfrm>
          <a:prstGeom prst="rect">
            <a:avLst/>
          </a:prstGeom>
          <a:ln w="952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6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1B11ABB4-3CC7-405B-8298-E941E72DC676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37" b="6562"/>
          <a:stretch/>
        </p:blipFill>
        <p:spPr>
          <a:xfrm>
            <a:off x="6278276" y="928640"/>
            <a:ext cx="4347068" cy="2355612"/>
          </a:xfrm>
          <a:prstGeom prst="rect">
            <a:avLst/>
          </a:prstGeom>
          <a:ln w="952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8" descr="Graphical user interface, application, PowerPoint&#10;&#10;Description automatically generated">
            <a:extLst>
              <a:ext uri="{FF2B5EF4-FFF2-40B4-BE49-F238E27FC236}">
                <a16:creationId xmlns:a16="http://schemas.microsoft.com/office/drawing/2014/main" id="{8A9AA6FA-AEA2-499D-90C6-05586029703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2" t="6666" r="6944" b="41065"/>
          <a:stretch/>
        </p:blipFill>
        <p:spPr>
          <a:xfrm>
            <a:off x="457200" y="1255760"/>
            <a:ext cx="5562600" cy="2028492"/>
          </a:xfrm>
          <a:prstGeom prst="rect">
            <a:avLst/>
          </a:prstGeom>
          <a:ln w="63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1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BEFD085-DE55-4797-A8A9-041EB4E27F8E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44" t="5555" r="6944" b="7778"/>
          <a:stretch/>
        </p:blipFill>
        <p:spPr>
          <a:xfrm>
            <a:off x="1734368" y="3616667"/>
            <a:ext cx="4278806" cy="2691506"/>
          </a:xfrm>
          <a:prstGeom prst="rect">
            <a:avLst/>
          </a:prstGeom>
          <a:ln w="952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A22A652-1F57-4D0E-8B0D-D5DB46224829}"/>
              </a:ext>
            </a:extLst>
          </p:cNvPr>
          <p:cNvSpPr txBox="1"/>
          <p:nvPr/>
        </p:nvSpPr>
        <p:spPr>
          <a:xfrm>
            <a:off x="4336571" y="6477000"/>
            <a:ext cx="35188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IT17535090  |   Wedage C.V.  |  </a:t>
            </a:r>
            <a:r>
              <a:rPr lang="en-US" sz="1400" b="1" i="0" dirty="0">
                <a:effectLst/>
              </a:rPr>
              <a:t>21_22-J 02</a:t>
            </a:r>
          </a:p>
        </p:txBody>
      </p:sp>
    </p:spTree>
    <p:extLst>
      <p:ext uri="{BB962C8B-B14F-4D97-AF65-F5344CB8AC3E}">
        <p14:creationId xmlns:p14="http://schemas.microsoft.com/office/powerpoint/2010/main" val="2773967120"/>
      </p:ext>
    </p:extLst>
  </p:cSld>
  <p:clrMapOvr>
    <a:masterClrMapping/>
  </p:clrMapOvr>
  <p:transition spd="slow">
    <p:cover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74C5030-93B7-4D1F-BD0A-C80AE01C672D}"/>
              </a:ext>
            </a:extLst>
          </p:cNvPr>
          <p:cNvSpPr/>
          <p:nvPr/>
        </p:nvSpPr>
        <p:spPr>
          <a:xfrm>
            <a:off x="4038600" y="418243"/>
            <a:ext cx="564661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600" b="1" dirty="0">
                <a:latin typeface="Cambria" panose="02040503050406030204" pitchFamily="18" charset="0"/>
                <a:ea typeface="Cambria" panose="02040503050406030204" pitchFamily="18" charset="0"/>
              </a:rPr>
              <a:t>TASKS TO BE COMPLETED</a:t>
            </a:r>
            <a:endParaRPr lang="en-LK" sz="36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38E1FFBC-BACA-41F5-85ED-0A3DDB3FB3A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5400" y="0"/>
            <a:ext cx="1473200" cy="1473200"/>
          </a:xfrm>
          <a:prstGeom prst="rect">
            <a:avLst/>
          </a:prstGeom>
        </p:spPr>
      </p:pic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6827549-EB93-4F84-BEDC-495F27DEF9C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5344" y="-381000"/>
            <a:ext cx="1474560" cy="147456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E0CD3F4-A928-411A-89D9-379247654D44}"/>
              </a:ext>
            </a:extLst>
          </p:cNvPr>
          <p:cNvSpPr txBox="1"/>
          <p:nvPr/>
        </p:nvSpPr>
        <p:spPr>
          <a:xfrm>
            <a:off x="1538131" y="2507273"/>
            <a:ext cx="9115737" cy="18434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ctr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b="1" i="0" dirty="0">
                <a:effectLst/>
              </a:rPr>
              <a:t>Advanced grammar checker</a:t>
            </a:r>
          </a:p>
          <a:p>
            <a:pPr marL="342900" indent="-342900" algn="ctr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Feedback Generation</a:t>
            </a:r>
          </a:p>
          <a:p>
            <a:pPr marL="342900" indent="-342900" algn="ctr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System Integration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5C100C7-3CD3-4D85-AB91-99281A0FDAD4}"/>
              </a:ext>
            </a:extLst>
          </p:cNvPr>
          <p:cNvSpPr txBox="1"/>
          <p:nvPr/>
        </p:nvSpPr>
        <p:spPr>
          <a:xfrm>
            <a:off x="4336571" y="6477000"/>
            <a:ext cx="35188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IT17535090  |   Wedage C.V.  |  </a:t>
            </a:r>
            <a:r>
              <a:rPr lang="en-US" sz="1400" b="1" i="0" dirty="0">
                <a:effectLst/>
              </a:rPr>
              <a:t>21_22-J 02</a:t>
            </a:r>
          </a:p>
        </p:txBody>
      </p:sp>
    </p:spTree>
    <p:extLst>
      <p:ext uri="{BB962C8B-B14F-4D97-AF65-F5344CB8AC3E}">
        <p14:creationId xmlns:p14="http://schemas.microsoft.com/office/powerpoint/2010/main" val="791677988"/>
      </p:ext>
    </p:extLst>
  </p:cSld>
  <p:clrMapOvr>
    <a:masterClrMapping/>
  </p:clrMapOvr>
  <p:transition spd="slow">
    <p:cover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74C5030-93B7-4D1F-BD0A-C80AE01C672D}"/>
              </a:ext>
            </a:extLst>
          </p:cNvPr>
          <p:cNvSpPr/>
          <p:nvPr/>
        </p:nvSpPr>
        <p:spPr>
          <a:xfrm>
            <a:off x="3365476" y="533400"/>
            <a:ext cx="546104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600" b="1" dirty="0">
                <a:latin typeface="Cambria" panose="02040503050406030204" pitchFamily="18" charset="0"/>
                <a:ea typeface="Cambria" panose="02040503050406030204" pitchFamily="18" charset="0"/>
              </a:rPr>
              <a:t>TOOLS &amp; TECHNOLOGIES</a:t>
            </a:r>
            <a:endParaRPr lang="en-LK" sz="36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38E1FFBC-BACA-41F5-85ED-0A3DDB3FB3A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119965"/>
            <a:ext cx="1473200" cy="1473200"/>
          </a:xfrm>
          <a:prstGeom prst="rect">
            <a:avLst/>
          </a:prstGeom>
        </p:spPr>
      </p:pic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7081063C-0146-4AFE-B0F9-D3478725613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1825" y="1703595"/>
            <a:ext cx="2283000" cy="1014154"/>
          </a:xfrm>
          <a:prstGeom prst="rect">
            <a:avLst/>
          </a:prstGeom>
        </p:spPr>
      </p:pic>
      <p:pic>
        <p:nvPicPr>
          <p:cNvPr id="6" name="Picture 5" descr="A picture containing text, tool&#10;&#10;Description automatically generated">
            <a:extLst>
              <a:ext uri="{FF2B5EF4-FFF2-40B4-BE49-F238E27FC236}">
                <a16:creationId xmlns:a16="http://schemas.microsoft.com/office/drawing/2014/main" id="{59154A29-535F-4A19-931B-8C4319C051F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7464" y="2378921"/>
            <a:ext cx="2578118" cy="1344588"/>
          </a:xfrm>
          <a:prstGeom prst="rect">
            <a:avLst/>
          </a:prstGeom>
        </p:spPr>
      </p:pic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698A695A-B2D9-4791-8CDA-0AEF94F544D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5249" y="3051215"/>
            <a:ext cx="1729698" cy="1441414"/>
          </a:xfrm>
          <a:prstGeom prst="rect">
            <a:avLst/>
          </a:prstGeom>
        </p:spPr>
      </p:pic>
      <p:pic>
        <p:nvPicPr>
          <p:cNvPr id="8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AD78226-4FFC-4AFF-A831-96A76CF5A7B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5344" y="-381000"/>
            <a:ext cx="1474560" cy="14745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1BDB6E6-C3FB-47D0-83EF-10A9F3A611A5}"/>
              </a:ext>
            </a:extLst>
          </p:cNvPr>
          <p:cNvSpPr txBox="1"/>
          <p:nvPr/>
        </p:nvSpPr>
        <p:spPr>
          <a:xfrm>
            <a:off x="4336571" y="6477000"/>
            <a:ext cx="35188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IT17535090  |   Wedage C.V.  |  </a:t>
            </a:r>
            <a:r>
              <a:rPr lang="en-US" sz="1400" b="1" i="0" dirty="0">
                <a:effectLst/>
              </a:rPr>
              <a:t>21_22-J 02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30EFEF2-0A5A-4F1B-B870-077471197534}"/>
              </a:ext>
            </a:extLst>
          </p:cNvPr>
          <p:cNvSpPr txBox="1"/>
          <p:nvPr/>
        </p:nvSpPr>
        <p:spPr>
          <a:xfrm>
            <a:off x="1143000" y="1663047"/>
            <a:ext cx="2971800" cy="27763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Google Colab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NLP with Python NLTK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Python 3.9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TensorFlow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Bootstrap</a:t>
            </a:r>
          </a:p>
        </p:txBody>
      </p:sp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69EA5910-CAF9-4A24-BC6B-DD6A43637CF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6498" y="906491"/>
            <a:ext cx="1963446" cy="1963446"/>
          </a:xfrm>
          <a:prstGeom prst="rect">
            <a:avLst/>
          </a:prstGeom>
        </p:spPr>
      </p:pic>
      <p:pic>
        <p:nvPicPr>
          <p:cNvPr id="13" name="Picture 12" descr="A red and black sign&#10;&#10;Description automatically generated with low confidence">
            <a:extLst>
              <a:ext uri="{FF2B5EF4-FFF2-40B4-BE49-F238E27FC236}">
                <a16:creationId xmlns:a16="http://schemas.microsoft.com/office/drawing/2014/main" id="{2FDAC1E6-914F-4AFF-8C1D-04577C75663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0906" y="4432362"/>
            <a:ext cx="2821718" cy="980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943678"/>
      </p:ext>
    </p:extLst>
  </p:cSld>
  <p:clrMapOvr>
    <a:masterClrMapping/>
  </p:clrMapOvr>
  <p:transition spd="slow">
    <p:cover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BF47F4E-7412-45F6-8A3E-5B8E913AA0DE}"/>
              </a:ext>
            </a:extLst>
          </p:cNvPr>
          <p:cNvSpPr/>
          <p:nvPr/>
        </p:nvSpPr>
        <p:spPr>
          <a:xfrm>
            <a:off x="1066800" y="902512"/>
            <a:ext cx="43958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LK" sz="2400" b="1" dirty="0">
                <a:solidFill>
                  <a:schemeClr val="accent1">
                    <a:lumMod val="75000"/>
                  </a:schemeClr>
                </a:solidFill>
              </a:rPr>
              <a:t>FUNCTIONAL REQUIREMENTS</a:t>
            </a:r>
            <a:endParaRPr lang="en-LK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7AB7BDB-0C06-4732-9AFE-02322110A00D}"/>
              </a:ext>
            </a:extLst>
          </p:cNvPr>
          <p:cNvSpPr/>
          <p:nvPr/>
        </p:nvSpPr>
        <p:spPr>
          <a:xfrm>
            <a:off x="6968306" y="902512"/>
            <a:ext cx="513159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LK" sz="2400" b="1" dirty="0">
                <a:solidFill>
                  <a:schemeClr val="accent1">
                    <a:lumMod val="75000"/>
                  </a:schemeClr>
                </a:solidFill>
              </a:rPr>
              <a:t>NON-FUNCTIONAL REQUIREMENTS</a:t>
            </a:r>
            <a:endParaRPr lang="en-LK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7706738-4F3C-4596-AC46-A36E80B4E655}"/>
              </a:ext>
            </a:extLst>
          </p:cNvPr>
          <p:cNvSpPr/>
          <p:nvPr/>
        </p:nvSpPr>
        <p:spPr>
          <a:xfrm>
            <a:off x="609600" y="2002417"/>
            <a:ext cx="5598544" cy="2343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fontAlgn="base"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2000" dirty="0">
                <a:ea typeface="Times New Roman" panose="02020603050405020304" pitchFamily="18" charset="0"/>
                <a:cs typeface="Times New Roman" panose="02020603050405020304" pitchFamily="18" charset="0"/>
              </a:rPr>
              <a:t>Obtain a presentation slide to get aesthetic analysis. </a:t>
            </a:r>
          </a:p>
          <a:p>
            <a:pPr marL="342900" lvl="0" indent="-342900" fontAlgn="base">
              <a:lnSpc>
                <a:spcPct val="150000"/>
              </a:lnSpc>
              <a:buFont typeface="Wingdings" pitchFamily="2" charset="2"/>
              <a:buChar char="ü"/>
            </a:pPr>
            <a:endParaRPr lang="en-LK" sz="20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fontAlgn="base"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2000" dirty="0">
                <a:ea typeface="Times New Roman" panose="02020603050405020304" pitchFamily="18" charset="0"/>
                <a:cs typeface="Times New Roman" panose="02020603050405020304" pitchFamily="18" charset="0"/>
              </a:rPr>
              <a:t>Received final feedback (output) for the uploaded presentation and slides. </a:t>
            </a:r>
            <a:endParaRPr lang="en-LK" sz="2000" dirty="0"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4BD4DF-1CFA-4D8B-8017-AE5C0FBFDDD1}"/>
              </a:ext>
            </a:extLst>
          </p:cNvPr>
          <p:cNvSpPr/>
          <p:nvPr/>
        </p:nvSpPr>
        <p:spPr>
          <a:xfrm>
            <a:off x="7084696" y="2002417"/>
            <a:ext cx="2281522" cy="4969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71500" indent="-342900" algn="just" fontAlgn="base"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2000" dirty="0">
                <a:ea typeface="Times New Roman" panose="02020603050405020304" pitchFamily="18" charset="0"/>
              </a:rPr>
              <a:t>Performance  </a:t>
            </a:r>
            <a:endParaRPr lang="en-LK" sz="2000" dirty="0">
              <a:ea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FEE5894-D3B1-436E-AB3B-7D66BDBEF913}"/>
              </a:ext>
            </a:extLst>
          </p:cNvPr>
          <p:cNvSpPr/>
          <p:nvPr/>
        </p:nvSpPr>
        <p:spPr>
          <a:xfrm>
            <a:off x="7313482" y="2834002"/>
            <a:ext cx="216860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en-US" sz="2000" dirty="0">
                <a:ea typeface="Times New Roman" panose="02020603050405020304" pitchFamily="18" charset="0"/>
              </a:rPr>
              <a:t>  Correctness    </a:t>
            </a:r>
            <a:r>
              <a:rPr lang="en-LK" sz="2000" dirty="0"/>
              <a:t>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EEDEE1C-A658-49C2-A22F-D2CFC304724A}"/>
              </a:ext>
            </a:extLst>
          </p:cNvPr>
          <p:cNvSpPr/>
          <p:nvPr/>
        </p:nvSpPr>
        <p:spPr>
          <a:xfrm>
            <a:off x="7315200" y="3675697"/>
            <a:ext cx="192886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en-US" sz="2000" dirty="0">
                <a:ea typeface="Times New Roman" panose="02020603050405020304" pitchFamily="18" charset="0"/>
              </a:rPr>
              <a:t> Availability  </a:t>
            </a:r>
            <a:r>
              <a:rPr lang="en-LK" sz="2000" dirty="0"/>
              <a:t> </a:t>
            </a:r>
          </a:p>
        </p:txBody>
      </p:sp>
      <p:pic>
        <p:nvPicPr>
          <p:cNvPr id="15" name="Picture 14" descr="Logo&#10;&#10;Description automatically generated">
            <a:extLst>
              <a:ext uri="{FF2B5EF4-FFF2-40B4-BE49-F238E27FC236}">
                <a16:creationId xmlns:a16="http://schemas.microsoft.com/office/drawing/2014/main" id="{A6914C65-1A67-47E2-871E-C05B08ED4F7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0" y="373994"/>
            <a:ext cx="1473200" cy="1473200"/>
          </a:xfrm>
          <a:prstGeom prst="rect">
            <a:avLst/>
          </a:prstGeom>
        </p:spPr>
      </p:pic>
      <p:pic>
        <p:nvPicPr>
          <p:cNvPr id="16" name="Picture 15" descr="Logo&#10;&#10;Description automatically generated">
            <a:extLst>
              <a:ext uri="{FF2B5EF4-FFF2-40B4-BE49-F238E27FC236}">
                <a16:creationId xmlns:a16="http://schemas.microsoft.com/office/drawing/2014/main" id="{1D067C09-7914-4F7B-9561-C8C029C10EA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4175" y="373994"/>
            <a:ext cx="1473200" cy="1473200"/>
          </a:xfrm>
          <a:prstGeom prst="rect">
            <a:avLst/>
          </a:prstGeom>
        </p:spPr>
      </p:pic>
      <p:pic>
        <p:nvPicPr>
          <p:cNvPr id="17" name="Picture 1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AD56AF1-B051-4259-B8DB-DA30A62AACE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5344" y="-381000"/>
            <a:ext cx="1474560" cy="147456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18E22FF-D247-492E-A873-87A0CCEB5AC3}"/>
              </a:ext>
            </a:extLst>
          </p:cNvPr>
          <p:cNvSpPr txBox="1"/>
          <p:nvPr/>
        </p:nvSpPr>
        <p:spPr>
          <a:xfrm>
            <a:off x="4336571" y="6477000"/>
            <a:ext cx="35188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IT17535090  |   Wedage C.V.  |  </a:t>
            </a:r>
            <a:r>
              <a:rPr lang="en-US" sz="1400" b="1" i="0" dirty="0">
                <a:effectLst/>
              </a:rPr>
              <a:t>21_22-J 02</a:t>
            </a:r>
          </a:p>
        </p:txBody>
      </p:sp>
    </p:spTree>
    <p:extLst>
      <p:ext uri="{BB962C8B-B14F-4D97-AF65-F5344CB8AC3E}">
        <p14:creationId xmlns:p14="http://schemas.microsoft.com/office/powerpoint/2010/main" val="2390491368"/>
      </p:ext>
    </p:extLst>
  </p:cSld>
  <p:clrMapOvr>
    <a:masterClrMapping/>
  </p:clrMapOvr>
  <p:transition spd="slow">
    <p:cover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22F30DFE-C9F9-4C59-B647-E603BEA1C64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119964"/>
            <a:ext cx="1473200" cy="14732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D732090-29B4-4CCE-9E29-B03CF098CA9E}"/>
              </a:ext>
            </a:extLst>
          </p:cNvPr>
          <p:cNvSpPr/>
          <p:nvPr/>
        </p:nvSpPr>
        <p:spPr>
          <a:xfrm>
            <a:off x="3661583" y="533399"/>
            <a:ext cx="486883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600" b="1" dirty="0"/>
              <a:t>COMMERCIALIZATION</a:t>
            </a:r>
            <a:endParaRPr lang="en-LK" sz="3600" b="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5ADBDC7-8C0A-4696-8D6B-4E05D12D242F}"/>
              </a:ext>
            </a:extLst>
          </p:cNvPr>
          <p:cNvSpPr/>
          <p:nvPr/>
        </p:nvSpPr>
        <p:spPr>
          <a:xfrm>
            <a:off x="973016" y="1566787"/>
            <a:ext cx="6096000" cy="4585871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sz="2000" b="1" dirty="0"/>
              <a:t>Target Audience </a:t>
            </a:r>
          </a:p>
          <a:p>
            <a:pPr lvl="1"/>
            <a:r>
              <a:rPr lang="en-GB" sz="2000" dirty="0"/>
              <a:t>Employees in any industry</a:t>
            </a:r>
          </a:p>
          <a:p>
            <a:pPr lvl="1"/>
            <a:r>
              <a:rPr lang="en-GB" sz="2000" dirty="0"/>
              <a:t>University Students and lecturers</a:t>
            </a:r>
          </a:p>
          <a:p>
            <a:br>
              <a:rPr lang="en-GB" sz="2000" dirty="0"/>
            </a:br>
            <a:endParaRPr lang="en-GB" sz="2000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sz="2000" b="1" dirty="0"/>
              <a:t>Free Application  </a:t>
            </a:r>
            <a:endParaRPr lang="en-GB" sz="2000" dirty="0"/>
          </a:p>
          <a:p>
            <a:r>
              <a:rPr lang="en-GB" sz="2000" dirty="0"/>
              <a:t>        Free Access to the application</a:t>
            </a:r>
          </a:p>
          <a:p>
            <a:br>
              <a:rPr lang="en-GB" sz="2000" dirty="0"/>
            </a:br>
            <a:endParaRPr lang="en-GB" sz="2000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sz="2000" b="1" dirty="0"/>
              <a:t>Advertisement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sz="2400" b="1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ctr"/>
            <a:r>
              <a:rPr lang="en-GB" sz="2400" b="1" dirty="0">
                <a:latin typeface="Cambria" panose="02040503050406030204" pitchFamily="18" charset="0"/>
                <a:ea typeface="Cambria" panose="02040503050406030204" pitchFamily="18" charset="0"/>
              </a:rPr>
              <a:t>1                                                    2</a:t>
            </a:r>
          </a:p>
          <a:p>
            <a:pPr algn="ctr"/>
            <a:r>
              <a:rPr lang="en-GB" sz="2400" b="1" dirty="0">
                <a:latin typeface="Cambria" panose="02040503050406030204" pitchFamily="18" charset="0"/>
                <a:ea typeface="Cambria" panose="02040503050406030204" pitchFamily="18" charset="0"/>
              </a:rPr>
              <a:t>Stage                                            Stage</a:t>
            </a:r>
          </a:p>
          <a:p>
            <a:pPr algn="ctr"/>
            <a:r>
              <a:rPr lang="en-GB" b="1" dirty="0">
                <a:latin typeface="Arial" panose="020B0604020202020204" pitchFamily="34" charset="0"/>
              </a:rPr>
              <a:t>           </a:t>
            </a:r>
            <a:r>
              <a:rPr lang="en-GB" sz="2000" b="1" dirty="0">
                <a:solidFill>
                  <a:schemeClr val="accent1"/>
                </a:solidFill>
              </a:rPr>
              <a:t>Free</a:t>
            </a:r>
            <a:r>
              <a:rPr lang="en-GB" sz="2000" b="1" dirty="0"/>
              <a:t>                                        </a:t>
            </a:r>
            <a:r>
              <a:rPr lang="en-GB" sz="2000" b="1" dirty="0">
                <a:solidFill>
                  <a:schemeClr val="accent1"/>
                </a:solidFill>
              </a:rPr>
              <a:t>Advertisement Fee</a:t>
            </a:r>
            <a:endParaRPr lang="en-GB" dirty="0">
              <a:solidFill>
                <a:schemeClr val="accent1"/>
              </a:solidFill>
            </a:endParaRPr>
          </a:p>
        </p:txBody>
      </p:sp>
      <p:pic>
        <p:nvPicPr>
          <p:cNvPr id="5" name="Picture 4" descr="A group of people sitting around a table with laptops&#10;&#10;Description automatically generated">
            <a:extLst>
              <a:ext uri="{FF2B5EF4-FFF2-40B4-BE49-F238E27FC236}">
                <a16:creationId xmlns:a16="http://schemas.microsoft.com/office/drawing/2014/main" id="{B9EFA901-6833-417B-B19D-42A5EBFF8BA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3624" y="1447800"/>
            <a:ext cx="4572000" cy="3048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51D98583-9AB0-463A-BD85-F154E3222CCD}"/>
              </a:ext>
            </a:extLst>
          </p:cNvPr>
          <p:cNvSpPr/>
          <p:nvPr/>
        </p:nvSpPr>
        <p:spPr>
          <a:xfrm>
            <a:off x="3335216" y="5291213"/>
            <a:ext cx="855784" cy="499987"/>
          </a:xfrm>
          <a:prstGeom prst="rightArrow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6EB1317-E340-4440-B2C5-546849ECCA5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5344" y="-381000"/>
            <a:ext cx="1474560" cy="147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907322"/>
      </p:ext>
    </p:extLst>
  </p:cSld>
  <p:clrMapOvr>
    <a:masterClrMapping/>
  </p:clrMapOvr>
  <p:transition spd="slow">
    <p:cover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655E313-D73E-44BB-927E-2BEBA6CEFDA6}"/>
              </a:ext>
            </a:extLst>
          </p:cNvPr>
          <p:cNvSpPr txBox="1"/>
          <p:nvPr/>
        </p:nvSpPr>
        <p:spPr>
          <a:xfrm>
            <a:off x="4114799" y="1676400"/>
            <a:ext cx="3962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/>
              <a:t>Thank You !</a:t>
            </a:r>
          </a:p>
        </p:txBody>
      </p:sp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B7F53CE3-1A32-445E-8FA7-0BBF45A3BD3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636" y="3872576"/>
            <a:ext cx="6994727" cy="132858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F44CAAD-FFAE-4EEF-A919-DFF421FAD5F1}"/>
              </a:ext>
            </a:extLst>
          </p:cNvPr>
          <p:cNvSpPr txBox="1"/>
          <p:nvPr/>
        </p:nvSpPr>
        <p:spPr>
          <a:xfrm>
            <a:off x="5791196" y="3858161"/>
            <a:ext cx="7620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>
                    <a:lumMod val="75000"/>
                  </a:schemeClr>
                </a:solidFill>
                <a:latin typeface="+mj-lt"/>
              </a:rPr>
              <a:t>Team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52D6B1D-DDC6-4B6A-8BEB-B91F41FAB9F8}"/>
              </a:ext>
            </a:extLst>
          </p:cNvPr>
          <p:cNvSpPr txBox="1"/>
          <p:nvPr/>
        </p:nvSpPr>
        <p:spPr>
          <a:xfrm>
            <a:off x="5410195" y="4970332"/>
            <a:ext cx="15240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2">
                    <a:lumMod val="75000"/>
                  </a:schemeClr>
                </a:solidFill>
                <a:latin typeface="+mj-lt"/>
              </a:rPr>
              <a:t>21_22-J 02</a:t>
            </a:r>
          </a:p>
        </p:txBody>
      </p:sp>
    </p:spTree>
    <p:extLst>
      <p:ext uri="{BB962C8B-B14F-4D97-AF65-F5344CB8AC3E}">
        <p14:creationId xmlns:p14="http://schemas.microsoft.com/office/powerpoint/2010/main" val="1029670939"/>
      </p:ext>
    </p:extLst>
  </p:cSld>
  <p:clrMapOvr>
    <a:masterClrMapping/>
  </p:clrMapOvr>
  <p:transition spd="slow">
    <p:cover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655E313-D73E-44BB-927E-2BEBA6CEFDA6}"/>
              </a:ext>
            </a:extLst>
          </p:cNvPr>
          <p:cNvSpPr txBox="1"/>
          <p:nvPr/>
        </p:nvSpPr>
        <p:spPr>
          <a:xfrm>
            <a:off x="3695698" y="1245513"/>
            <a:ext cx="480060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/>
              <a:t>Any             Questions?</a:t>
            </a:r>
          </a:p>
        </p:txBody>
      </p:sp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B7F53CE3-1A32-445E-8FA7-0BBF45A3BD3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636" y="3872576"/>
            <a:ext cx="6994727" cy="132858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F44CAAD-FFAE-4EEF-A919-DFF421FAD5F1}"/>
              </a:ext>
            </a:extLst>
          </p:cNvPr>
          <p:cNvSpPr txBox="1"/>
          <p:nvPr/>
        </p:nvSpPr>
        <p:spPr>
          <a:xfrm>
            <a:off x="5791196" y="3858161"/>
            <a:ext cx="7620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>
                    <a:lumMod val="75000"/>
                  </a:schemeClr>
                </a:solidFill>
                <a:latin typeface="+mj-lt"/>
              </a:rPr>
              <a:t>Team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52D6B1D-DDC6-4B6A-8BEB-B91F41FAB9F8}"/>
              </a:ext>
            </a:extLst>
          </p:cNvPr>
          <p:cNvSpPr txBox="1"/>
          <p:nvPr/>
        </p:nvSpPr>
        <p:spPr>
          <a:xfrm>
            <a:off x="5410195" y="4970332"/>
            <a:ext cx="15240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2">
                    <a:lumMod val="75000"/>
                  </a:schemeClr>
                </a:solidFill>
                <a:latin typeface="+mj-lt"/>
              </a:rPr>
              <a:t>21_22-J 02</a:t>
            </a:r>
          </a:p>
        </p:txBody>
      </p:sp>
    </p:spTree>
    <p:extLst>
      <p:ext uri="{BB962C8B-B14F-4D97-AF65-F5344CB8AC3E}">
        <p14:creationId xmlns:p14="http://schemas.microsoft.com/office/powerpoint/2010/main" val="3695418792"/>
      </p:ext>
    </p:extLst>
  </p:cSld>
  <p:clrMapOvr>
    <a:masterClrMapping/>
  </p:clrMapOvr>
  <p:transition spd="slow">
    <p:cover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B51A14-5CD5-41D4-884A-F4C65E3D1634}"/>
              </a:ext>
            </a:extLst>
          </p:cNvPr>
          <p:cNvSpPr txBox="1">
            <a:spLocks/>
          </p:cNvSpPr>
          <p:nvPr/>
        </p:nvSpPr>
        <p:spPr>
          <a:xfrm>
            <a:off x="3645025" y="444012"/>
            <a:ext cx="4876800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dobe Devanagari" pitchFamily="18" charset="0"/>
                <a:ea typeface="+mj-ea"/>
                <a:cs typeface="Adobe Devanagari" pitchFamily="18" charset="0"/>
              </a:defRPr>
            </a:lvl1pPr>
          </a:lstStyle>
          <a:p>
            <a:r>
              <a:rPr lang="en-US" sz="3600" b="1" dirty="0">
                <a:latin typeface="+mn-lt"/>
              </a:rPr>
              <a:t>RESEARCH PROBLEM</a:t>
            </a:r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1C8699A0-9815-4ECA-97A1-35C77C1982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25" t="30691" r="27723" b="28275"/>
          <a:stretch/>
        </p:blipFill>
        <p:spPr>
          <a:xfrm>
            <a:off x="2959225" y="525309"/>
            <a:ext cx="685800" cy="604503"/>
          </a:xfrm>
          <a:prstGeom prst="rect">
            <a:avLst/>
          </a:prstGeom>
        </p:spPr>
      </p:pic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5947E83-6A50-4222-8E1A-C08B0237859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5344" y="-381000"/>
            <a:ext cx="1474560" cy="1474560"/>
          </a:xfrm>
          <a:prstGeom prst="rect">
            <a:avLst/>
          </a:prstGeom>
        </p:spPr>
      </p:pic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5D3D90FD-4C0E-42C6-9993-CF79F1A3B70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13317966"/>
              </p:ext>
            </p:extLst>
          </p:nvPr>
        </p:nvGraphicFramePr>
        <p:xfrm>
          <a:off x="1033808" y="1600200"/>
          <a:ext cx="10124383" cy="4343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759865788"/>
      </p:ext>
    </p:extLst>
  </p:cSld>
  <p:clrMapOvr>
    <a:masterClrMapping/>
  </p:clrMapOvr>
  <p:transition spd="slow">
    <p:cover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CCDFCC-8CE1-4EF0-A3A3-5101E2F70987}"/>
              </a:ext>
            </a:extLst>
          </p:cNvPr>
          <p:cNvSpPr txBox="1">
            <a:spLocks/>
          </p:cNvSpPr>
          <p:nvPr/>
        </p:nvSpPr>
        <p:spPr>
          <a:xfrm>
            <a:off x="3733800" y="604588"/>
            <a:ext cx="4495800" cy="792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dobe Devanagari" pitchFamily="18" charset="0"/>
                <a:ea typeface="+mj-ea"/>
                <a:cs typeface="Adobe Devanagari" pitchFamily="18" charset="0"/>
              </a:defRPr>
            </a:lvl1pPr>
          </a:lstStyle>
          <a:p>
            <a:r>
              <a:rPr lang="en-US" sz="3600" b="1" dirty="0">
                <a:latin typeface="Cambria" panose="02040503050406030204" pitchFamily="18" charset="0"/>
                <a:ea typeface="Cambria" panose="02040503050406030204" pitchFamily="18" charset="0"/>
              </a:rPr>
              <a:t>MAIN OBJECTIVE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172011-135A-4C56-9E36-E41DBFF05630}"/>
              </a:ext>
            </a:extLst>
          </p:cNvPr>
          <p:cNvSpPr txBox="1"/>
          <p:nvPr/>
        </p:nvSpPr>
        <p:spPr>
          <a:xfrm>
            <a:off x="457200" y="2209800"/>
            <a:ext cx="5943600" cy="33067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algn="just">
              <a:spcBef>
                <a:spcPct val="20000"/>
              </a:spcBef>
            </a:pPr>
            <a:endParaRPr lang="en-US" sz="2800" dirty="0"/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538B285A-9A7A-4631-83DB-53477F2E559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25" t="30691" r="27723" b="28275"/>
          <a:stretch/>
        </p:blipFill>
        <p:spPr>
          <a:xfrm>
            <a:off x="3397250" y="704014"/>
            <a:ext cx="673100" cy="5933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20202C9-BE53-4E0B-B439-0E896E159C15}"/>
              </a:ext>
            </a:extLst>
          </p:cNvPr>
          <p:cNvSpPr txBox="1"/>
          <p:nvPr/>
        </p:nvSpPr>
        <p:spPr>
          <a:xfrm>
            <a:off x="914400" y="2590800"/>
            <a:ext cx="57912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To develop a Mobile Responsive Web Application to evaluate the presentation skills.</a:t>
            </a:r>
          </a:p>
        </p:txBody>
      </p:sp>
      <p:pic>
        <p:nvPicPr>
          <p:cNvPr id="7" name="Picture 6" descr="A person giving a presentation&#10;&#10;Description automatically generated with medium confidence">
            <a:extLst>
              <a:ext uri="{FF2B5EF4-FFF2-40B4-BE49-F238E27FC236}">
                <a16:creationId xmlns:a16="http://schemas.microsoft.com/office/drawing/2014/main" id="{6B117BF9-7877-40B9-9DDF-887171C3BA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0" y="2265114"/>
            <a:ext cx="4791808" cy="31961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FD4F627-79BB-4373-9B2A-00B787ACD8D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5344" y="-381000"/>
            <a:ext cx="1474560" cy="147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921235"/>
      </p:ext>
    </p:extLst>
  </p:cSld>
  <p:clrMapOvr>
    <a:masterClrMapping/>
  </p:clrMapOvr>
  <p:transition spd="slow">
    <p:cover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921EB1-011D-48BF-9190-1903A145256D}"/>
              </a:ext>
            </a:extLst>
          </p:cNvPr>
          <p:cNvSpPr txBox="1">
            <a:spLocks/>
          </p:cNvSpPr>
          <p:nvPr/>
        </p:nvSpPr>
        <p:spPr>
          <a:xfrm>
            <a:off x="3905250" y="486506"/>
            <a:ext cx="4191000" cy="792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dobe Devanagari" pitchFamily="18" charset="0"/>
                <a:ea typeface="+mj-ea"/>
                <a:cs typeface="Adobe Devanagari" pitchFamily="18" charset="0"/>
              </a:defRPr>
            </a:lvl1pPr>
          </a:lstStyle>
          <a:p>
            <a:r>
              <a:rPr lang="en-US" sz="3600" b="1" dirty="0"/>
              <a:t>SUB OBJECTIVES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4A2CC2-079D-48BB-9B56-64CDED4CE004}"/>
              </a:ext>
            </a:extLst>
          </p:cNvPr>
          <p:cNvSpPr txBox="1"/>
          <p:nvPr/>
        </p:nvSpPr>
        <p:spPr>
          <a:xfrm>
            <a:off x="723900" y="1828800"/>
            <a:ext cx="10553700" cy="48217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457200" indent="-457200" algn="just">
              <a:buFont typeface="Wingdings" panose="05000000000000000000" pitchFamily="2" charset="2"/>
              <a:buChar char="§"/>
            </a:pPr>
            <a:r>
              <a:rPr lang="en-US" sz="2200" dirty="0"/>
              <a:t>T</a:t>
            </a:r>
            <a:r>
              <a:rPr lang="en-US" sz="2200" dirty="0">
                <a:effectLst/>
              </a:rPr>
              <a:t>o provide a user with incorrect pronunciation and vocabulary mistakes and to detect the user what emotions and enhancements used to present the story. </a:t>
            </a:r>
          </a:p>
          <a:p>
            <a:pPr marL="457200" indent="-457200" algn="just">
              <a:buFont typeface="Wingdings" panose="05000000000000000000" pitchFamily="2" charset="2"/>
              <a:buChar char="§"/>
            </a:pPr>
            <a:endParaRPr lang="en-US" sz="2200" dirty="0"/>
          </a:p>
          <a:p>
            <a:pPr marL="457200" indent="-457200" algn="just">
              <a:buFont typeface="Wingdings" panose="05000000000000000000" pitchFamily="2" charset="2"/>
              <a:buChar char="§"/>
            </a:pPr>
            <a:r>
              <a:rPr lang="en-US" sz="2200" dirty="0">
                <a:effectLst/>
              </a:rPr>
              <a:t>To detect user, the match or mismatch between topic tone and emotions used to</a:t>
            </a:r>
            <a:r>
              <a:rPr lang="en-US" sz="2200" dirty="0"/>
              <a:t> </a:t>
            </a:r>
            <a:r>
              <a:rPr lang="en-US" sz="2200" dirty="0">
                <a:effectLst/>
              </a:rPr>
              <a:t>present the story. </a:t>
            </a:r>
            <a:endParaRPr lang="en-US" sz="2200" dirty="0"/>
          </a:p>
          <a:p>
            <a:pPr marL="457200" indent="-457200" algn="just">
              <a:buFont typeface="Wingdings" panose="05000000000000000000" pitchFamily="2" charset="2"/>
              <a:buChar char="§"/>
            </a:pPr>
            <a:endParaRPr lang="en-US" sz="2200" dirty="0"/>
          </a:p>
          <a:p>
            <a:pPr marL="457200" indent="-457200" algn="just">
              <a:buFont typeface="Wingdings" panose="05000000000000000000" pitchFamily="2" charset="2"/>
              <a:buChar char="§"/>
            </a:pPr>
            <a:r>
              <a:rPr lang="en-US" sz="2200" dirty="0">
                <a:effectLst/>
              </a:rPr>
              <a:t>To check the grammar and spellings in presentation slides</a:t>
            </a:r>
            <a:endParaRPr lang="en-US" sz="2200" dirty="0"/>
          </a:p>
          <a:p>
            <a:pPr algn="just"/>
            <a:endParaRPr lang="en-US" sz="2200" dirty="0"/>
          </a:p>
          <a:p>
            <a:pPr marL="457200" indent="-457200" algn="just">
              <a:buFont typeface="Wingdings" panose="05000000000000000000" pitchFamily="2" charset="2"/>
              <a:buChar char="§"/>
            </a:pPr>
            <a:r>
              <a:rPr lang="en-US" sz="2200" dirty="0">
                <a:effectLst/>
              </a:rPr>
              <a:t>To suggest the user how to attract audience effectively by analyzing slides for accuracy</a:t>
            </a:r>
            <a:r>
              <a:rPr lang="en-US" sz="2200" dirty="0"/>
              <a:t> </a:t>
            </a:r>
            <a:r>
              <a:rPr lang="en-US" sz="2200" dirty="0">
                <a:effectLst/>
              </a:rPr>
              <a:t>of content and aesthetics using computer vision and rules of design-best-practices.</a:t>
            </a:r>
            <a:endParaRPr lang="en-US" sz="2200" dirty="0"/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7F57240F-FB40-4DDA-A1FF-253A15B0E29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25" t="30691" r="27723" b="28275"/>
          <a:stretch/>
        </p:blipFill>
        <p:spPr>
          <a:xfrm>
            <a:off x="3568700" y="585932"/>
            <a:ext cx="673100" cy="593309"/>
          </a:xfrm>
          <a:prstGeom prst="rect">
            <a:avLst/>
          </a:prstGeom>
        </p:spPr>
      </p:pic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27546E0-6143-435D-AB54-846B26935BF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5344" y="-381000"/>
            <a:ext cx="1474560" cy="147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883558"/>
      </p:ext>
    </p:extLst>
  </p:cSld>
  <p:clrMapOvr>
    <a:masterClrMapping/>
  </p:clrMapOvr>
  <p:transition spd="slow">
    <p:cover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542BA4-A23F-43AD-8935-732938BE84E2}"/>
              </a:ext>
            </a:extLst>
          </p:cNvPr>
          <p:cNvSpPr txBox="1">
            <a:spLocks/>
          </p:cNvSpPr>
          <p:nvPr/>
        </p:nvSpPr>
        <p:spPr>
          <a:xfrm>
            <a:off x="4000500" y="449224"/>
            <a:ext cx="4191000" cy="792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dobe Devanagari" pitchFamily="18" charset="0"/>
                <a:ea typeface="+mj-ea"/>
                <a:cs typeface="Adobe Devanagari" pitchFamily="18" charset="0"/>
              </a:defRPr>
            </a:lvl1pPr>
          </a:lstStyle>
          <a:p>
            <a:r>
              <a:rPr lang="en-US" sz="3600" b="1" dirty="0">
                <a:latin typeface="Cambria" panose="02040503050406030204" pitchFamily="18" charset="0"/>
                <a:ea typeface="Cambria" panose="02040503050406030204" pitchFamily="18" charset="0"/>
              </a:rPr>
              <a:t>METHODOLOGY</a:t>
            </a:r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2AE643F9-A9FD-4C9A-A78A-96C12EA5CEE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25" t="30691" r="27723" b="28275"/>
          <a:stretch/>
        </p:blipFill>
        <p:spPr>
          <a:xfrm>
            <a:off x="3663950" y="548650"/>
            <a:ext cx="673100" cy="593309"/>
          </a:xfrm>
          <a:prstGeom prst="rect">
            <a:avLst/>
          </a:prstGeom>
        </p:spPr>
      </p:pic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3126299-F663-4F4D-AABA-8586812735C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5344" y="-381000"/>
            <a:ext cx="1474560" cy="1474560"/>
          </a:xfrm>
          <a:prstGeom prst="rect">
            <a:avLst/>
          </a:prstGeom>
        </p:spPr>
      </p:pic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55D089E7-914C-4AD4-960A-333447C6E24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34710282"/>
              </p:ext>
            </p:extLst>
          </p:nvPr>
        </p:nvGraphicFramePr>
        <p:xfrm>
          <a:off x="381000" y="924216"/>
          <a:ext cx="10668000" cy="5410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721290440"/>
      </p:ext>
    </p:extLst>
  </p:cSld>
  <p:clrMapOvr>
    <a:masterClrMapping/>
  </p:clrMapOvr>
  <p:transition spd="slow">
    <p:cover/>
  </p:transition>
</p:sld>
</file>

<file path=ppt/theme/theme1.xml><?xml version="1.0" encoding="utf-8"?>
<a:theme xmlns:a="http://schemas.openxmlformats.org/drawingml/2006/main" name="Wisp">
  <a:themeElements>
    <a:clrScheme name="Custom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92CDDC"/>
      </a:accent2>
      <a:accent3>
        <a:srgbClr val="92D050"/>
      </a:accent3>
      <a:accent4>
        <a:srgbClr val="8064A2"/>
      </a:accent4>
      <a:accent5>
        <a:srgbClr val="4BACC6"/>
      </a:accent5>
      <a:accent6>
        <a:srgbClr val="FE66FF"/>
      </a:accent6>
      <a:hlink>
        <a:srgbClr val="0000FF"/>
      </a:hlink>
      <a:folHlink>
        <a:srgbClr val="00FFFF"/>
      </a:folHlink>
    </a:clrScheme>
    <a:fontScheme name="Cambria">
      <a:majorFont>
        <a:latin typeface="Cambria" panose="02040503050406030204"/>
        <a:ea typeface=""/>
        <a:cs typeface=""/>
        <a:font script="Jpan" typeface="HG明朝B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mbria" panose="02040503050406030204"/>
        <a:ea typeface=""/>
        <a:cs typeface=""/>
        <a:font script="Jpan" typeface="HG明朝B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4F34B87B-9C7A-41AE-A6CB-48536223DFF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5508069c-4278-4cd4-883c-7eda4b8afcf4">
      <Terms xmlns="http://schemas.microsoft.com/office/infopath/2007/PartnerControls"/>
    </lcf76f155ced4ddcb4097134ff3c332f>
    <TaxCatchAll xmlns="db72c12f-87a4-44ab-bbc5-4cc8306b158a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88C316EE5E73C489289109EAD464692" ma:contentTypeVersion="15" ma:contentTypeDescription="Create a new document." ma:contentTypeScope="" ma:versionID="7d866bc410aae144c3740708dd54372e">
  <xsd:schema xmlns:xsd="http://www.w3.org/2001/XMLSchema" xmlns:xs="http://www.w3.org/2001/XMLSchema" xmlns:p="http://schemas.microsoft.com/office/2006/metadata/properties" xmlns:ns2="5508069c-4278-4cd4-883c-7eda4b8afcf4" xmlns:ns3="db72c12f-87a4-44ab-bbc5-4cc8306b158a" targetNamespace="http://schemas.microsoft.com/office/2006/metadata/properties" ma:root="true" ma:fieldsID="e64d54e8949af40e5afee8ee956ff9b9" ns2:_="" ns3:_="">
    <xsd:import namespace="5508069c-4278-4cd4-883c-7eda4b8afcf4"/>
    <xsd:import namespace="db72c12f-87a4-44ab-bbc5-4cc8306b158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508069c-4278-4cd4-883c-7eda4b8afcf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7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20" nillable="true" ma:taxonomy="true" ma:internalName="lcf76f155ced4ddcb4097134ff3c332f" ma:taxonomyFieldName="MediaServiceImageTags" ma:displayName="Image Tags" ma:readOnly="false" ma:fieldId="{5cf76f15-5ced-4ddc-b409-7134ff3c332f}" ma:taxonomyMulti="true" ma:sspId="7c8a686f-bba2-44f2-819b-edf0b3003fbd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b72c12f-87a4-44ab-bbc5-4cc8306b158a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1" nillable="true" ma:displayName="Taxonomy Catch All Column" ma:hidden="true" ma:list="{4a90b710-f748-4220-b362-4102ae550bf9}" ma:internalName="TaxCatchAll" ma:showField="CatchAllData" ma:web="db72c12f-87a4-44ab-bbc5-4cc8306b158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161F611-60EC-41F2-9DE4-D7AF8560D18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55D95DF-56EE-4F09-8D7A-15866D192994}">
  <ds:schemaRefs>
    <ds:schemaRef ds:uri="http://schemas.microsoft.com/office/2006/metadata/properties"/>
    <ds:schemaRef ds:uri="http://schemas.microsoft.com/office/infopath/2007/PartnerControls"/>
    <ds:schemaRef ds:uri="5508069c-4278-4cd4-883c-7eda4b8afcf4"/>
    <ds:schemaRef ds:uri="db72c12f-87a4-44ab-bbc5-4cc8306b158a"/>
  </ds:schemaRefs>
</ds:datastoreItem>
</file>

<file path=customXml/itemProps3.xml><?xml version="1.0" encoding="utf-8"?>
<ds:datastoreItem xmlns:ds="http://schemas.openxmlformats.org/officeDocument/2006/customXml" ds:itemID="{F4D1E9DA-590E-4AD7-B6F5-B18D39830EF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508069c-4278-4cd4-883c-7eda4b8afcf4"/>
    <ds:schemaRef ds:uri="db72c12f-87a4-44ab-bbc5-4cc8306b158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910</TotalTime>
  <Words>1863</Words>
  <Application>Microsoft Office PowerPoint</Application>
  <PresentationFormat>Widescreen</PresentationFormat>
  <Paragraphs>355</Paragraphs>
  <Slides>57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58" baseType="lpstr">
      <vt:lpstr>Wisp</vt:lpstr>
      <vt:lpstr>A PERSONAL TRAINER APP  TO SELF-TRAIN AND IMPROVE PRESENTATION SKILLS </vt:lpstr>
      <vt:lpstr>OUR TEAM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RESEARCH METHODOLOGY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RESEARCH METHODOLOGY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RESEARCH METHODOLOGY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PERSONAL TRAINER APP TO SELF-TRAIN AND IMPROVE PRESENTATION SKILLS </dc:title>
  <dc:creator>Naween Wanigasinghe</dc:creator>
  <cp:lastModifiedBy>Kethmini Rupasinghe</cp:lastModifiedBy>
  <cp:revision>75</cp:revision>
  <dcterms:created xsi:type="dcterms:W3CDTF">2021-09-17T17:20:43Z</dcterms:created>
  <dcterms:modified xsi:type="dcterms:W3CDTF">2022-05-03T03:46:41Z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0x010100A88C316EE5E73C489289109EAD464692</vt:lpwstr>
  </property>
  <property fmtid="{D5CDD505-2E9C-101B-9397-08002B2CF9AE}" pid="3" name="MediaServiceImageTags">
    <vt:lpwstr/>
  </property>
</Properties>
</file>